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5" r:id="rId7"/>
    <p:sldId id="272" r:id="rId8"/>
    <p:sldId id="270" r:id="rId9"/>
    <p:sldId id="268" r:id="rId10"/>
    <p:sldId id="261" r:id="rId11"/>
    <p:sldId id="262" r:id="rId12"/>
    <p:sldId id="263" r:id="rId13"/>
    <p:sldId id="27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071"/>
    <a:srgbClr val="96C11E"/>
    <a:srgbClr val="D381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543269-8FCD-4DC7-A266-8CF278DE59FE}" v="40" dt="2026-03-08T19:52:21.3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8" autoAdjust="0"/>
    <p:restoredTop sz="91489" autoAdjust="0"/>
  </p:normalViewPr>
  <p:slideViewPr>
    <p:cSldViewPr snapToGrid="0">
      <p:cViewPr varScale="1">
        <p:scale>
          <a:sx n="104" d="100"/>
          <a:sy n="104" d="100"/>
        </p:scale>
        <p:origin x="88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ckupjoshua@gmail.com" userId="5b74ffe9ffffacab" providerId="LiveId" clId="{F1ADD5AA-718D-4038-8A5F-1E6D7C0B932C}"/>
    <pc:docChg chg="undo redo custSel addSld delSld modSld">
      <pc:chgData name="pickupjoshua@gmail.com" userId="5b74ffe9ffffacab" providerId="LiveId" clId="{F1ADD5AA-718D-4038-8A5F-1E6D7C0B932C}" dt="2026-03-08T19:59:23.585" v="939" actId="20577"/>
      <pc:docMkLst>
        <pc:docMk/>
      </pc:docMkLst>
      <pc:sldChg chg="modSp mod">
        <pc:chgData name="pickupjoshua@gmail.com" userId="5b74ffe9ffffacab" providerId="LiveId" clId="{F1ADD5AA-718D-4038-8A5F-1E6D7C0B932C}" dt="2026-02-22T11:46:09.270" v="63" actId="20577"/>
        <pc:sldMkLst>
          <pc:docMk/>
          <pc:sldMk cId="2800196744" sldId="258"/>
        </pc:sldMkLst>
        <pc:spChg chg="mod">
          <ac:chgData name="pickupjoshua@gmail.com" userId="5b74ffe9ffffacab" providerId="LiveId" clId="{F1ADD5AA-718D-4038-8A5F-1E6D7C0B932C}" dt="2026-02-22T11:46:09.270" v="63" actId="20577"/>
          <ac:spMkLst>
            <pc:docMk/>
            <pc:sldMk cId="2800196744" sldId="258"/>
            <ac:spMk id="5" creationId="{3A483E6C-49CF-19B1-62BC-BCB77ACD6F59}"/>
          </ac:spMkLst>
        </pc:spChg>
      </pc:sldChg>
      <pc:sldChg chg="modSp mod">
        <pc:chgData name="pickupjoshua@gmail.com" userId="5b74ffe9ffffacab" providerId="LiveId" clId="{F1ADD5AA-718D-4038-8A5F-1E6D7C0B932C}" dt="2026-02-22T12:31:11.728" v="732" actId="20577"/>
        <pc:sldMkLst>
          <pc:docMk/>
          <pc:sldMk cId="2602657652" sldId="259"/>
        </pc:sldMkLst>
        <pc:spChg chg="mod">
          <ac:chgData name="pickupjoshua@gmail.com" userId="5b74ffe9ffffacab" providerId="LiveId" clId="{F1ADD5AA-718D-4038-8A5F-1E6D7C0B932C}" dt="2026-02-22T12:30:58.757" v="716" actId="20577"/>
          <ac:spMkLst>
            <pc:docMk/>
            <pc:sldMk cId="2602657652" sldId="259"/>
            <ac:spMk id="8" creationId="{DE970A46-2D80-D92D-BB99-9D3227D94DA7}"/>
          </ac:spMkLst>
        </pc:spChg>
        <pc:spChg chg="mod">
          <ac:chgData name="pickupjoshua@gmail.com" userId="5b74ffe9ffffacab" providerId="LiveId" clId="{F1ADD5AA-718D-4038-8A5F-1E6D7C0B932C}" dt="2026-02-22T11:46:43.698" v="77" actId="20577"/>
          <ac:spMkLst>
            <pc:docMk/>
            <pc:sldMk cId="2602657652" sldId="259"/>
            <ac:spMk id="9" creationId="{53DEDB1B-536A-8D58-1395-F044553E8907}"/>
          </ac:spMkLst>
        </pc:spChg>
        <pc:spChg chg="mod">
          <ac:chgData name="pickupjoshua@gmail.com" userId="5b74ffe9ffffacab" providerId="LiveId" clId="{F1ADD5AA-718D-4038-8A5F-1E6D7C0B932C}" dt="2026-02-22T11:46:58.284" v="93" actId="1076"/>
          <ac:spMkLst>
            <pc:docMk/>
            <pc:sldMk cId="2602657652" sldId="259"/>
            <ac:spMk id="10" creationId="{E4FEB9A6-3614-410A-A4FE-226BEF39DDF0}"/>
          </ac:spMkLst>
        </pc:spChg>
        <pc:spChg chg="mod">
          <ac:chgData name="pickupjoshua@gmail.com" userId="5b74ffe9ffffacab" providerId="LiveId" clId="{F1ADD5AA-718D-4038-8A5F-1E6D7C0B932C}" dt="2026-02-22T11:46:39.549" v="70" actId="20577"/>
          <ac:spMkLst>
            <pc:docMk/>
            <pc:sldMk cId="2602657652" sldId="259"/>
            <ac:spMk id="11" creationId="{833F20DA-92B6-AFFB-C1E0-027E39C0E35C}"/>
          </ac:spMkLst>
        </pc:spChg>
        <pc:spChg chg="mod">
          <ac:chgData name="pickupjoshua@gmail.com" userId="5b74ffe9ffffacab" providerId="LiveId" clId="{F1ADD5AA-718D-4038-8A5F-1E6D7C0B932C}" dt="2026-02-22T12:31:11.728" v="732" actId="20577"/>
          <ac:spMkLst>
            <pc:docMk/>
            <pc:sldMk cId="2602657652" sldId="259"/>
            <ac:spMk id="17" creationId="{B9055E50-B3BC-9A06-D8F4-0D66CE4860A4}"/>
          </ac:spMkLst>
        </pc:spChg>
      </pc:sldChg>
      <pc:sldChg chg="delSp modSp mod">
        <pc:chgData name="pickupjoshua@gmail.com" userId="5b74ffe9ffffacab" providerId="LiveId" clId="{F1ADD5AA-718D-4038-8A5F-1E6D7C0B932C}" dt="2026-03-08T19:51:06.978" v="883" actId="207"/>
        <pc:sldMkLst>
          <pc:docMk/>
          <pc:sldMk cId="3661479973" sldId="260"/>
        </pc:sldMkLst>
        <pc:spChg chg="mod">
          <ac:chgData name="pickupjoshua@gmail.com" userId="5b74ffe9ffffacab" providerId="LiveId" clId="{F1ADD5AA-718D-4038-8A5F-1E6D7C0B932C}" dt="2026-03-08T19:51:06.978" v="883" actId="207"/>
          <ac:spMkLst>
            <pc:docMk/>
            <pc:sldMk cId="3661479973" sldId="260"/>
            <ac:spMk id="3" creationId="{D075AA49-46CD-C2C1-8FBC-35185BE563A8}"/>
          </ac:spMkLst>
        </pc:spChg>
      </pc:sldChg>
      <pc:sldChg chg="modSp mod">
        <pc:chgData name="pickupjoshua@gmail.com" userId="5b74ffe9ffffacab" providerId="LiveId" clId="{F1ADD5AA-718D-4038-8A5F-1E6D7C0B932C}" dt="2026-02-22T12:30:08.868" v="710" actId="1076"/>
        <pc:sldMkLst>
          <pc:docMk/>
          <pc:sldMk cId="2177648640" sldId="262"/>
        </pc:sldMkLst>
        <pc:spChg chg="mod">
          <ac:chgData name="pickupjoshua@gmail.com" userId="5b74ffe9ffffacab" providerId="LiveId" clId="{F1ADD5AA-718D-4038-8A5F-1E6D7C0B932C}" dt="2026-02-22T12:30:05.161" v="709" actId="113"/>
          <ac:spMkLst>
            <pc:docMk/>
            <pc:sldMk cId="2177648640" sldId="262"/>
            <ac:spMk id="3" creationId="{FD731B4D-AF55-A8A3-753B-F6EE8E4678CB}"/>
          </ac:spMkLst>
        </pc:spChg>
        <pc:picChg chg="mod">
          <ac:chgData name="pickupjoshua@gmail.com" userId="5b74ffe9ffffacab" providerId="LiveId" clId="{F1ADD5AA-718D-4038-8A5F-1E6D7C0B932C}" dt="2026-02-22T12:28:50.557" v="594" actId="1076"/>
          <ac:picMkLst>
            <pc:docMk/>
            <pc:sldMk cId="2177648640" sldId="262"/>
            <ac:picMk id="4" creationId="{5E7FA3DD-CDF0-D405-7966-658D7FA2C4FB}"/>
          </ac:picMkLst>
        </pc:picChg>
        <pc:picChg chg="mod">
          <ac:chgData name="pickupjoshua@gmail.com" userId="5b74ffe9ffffacab" providerId="LiveId" clId="{F1ADD5AA-718D-4038-8A5F-1E6D7C0B932C}" dt="2026-02-22T12:29:22.355" v="635" actId="1076"/>
          <ac:picMkLst>
            <pc:docMk/>
            <pc:sldMk cId="2177648640" sldId="262"/>
            <ac:picMk id="7" creationId="{C6E85B19-B7FF-6574-B427-252BBB3B9411}"/>
          </ac:picMkLst>
        </pc:picChg>
        <pc:picChg chg="mod">
          <ac:chgData name="pickupjoshua@gmail.com" userId="5b74ffe9ffffacab" providerId="LiveId" clId="{F1ADD5AA-718D-4038-8A5F-1E6D7C0B932C}" dt="2026-02-22T12:28:50.557" v="594" actId="1076"/>
          <ac:picMkLst>
            <pc:docMk/>
            <pc:sldMk cId="2177648640" sldId="262"/>
            <ac:picMk id="8" creationId="{3502939C-530D-EF6E-0153-C546FE0ECA19}"/>
          </ac:picMkLst>
        </pc:picChg>
        <pc:picChg chg="mod">
          <ac:chgData name="pickupjoshua@gmail.com" userId="5b74ffe9ffffacab" providerId="LiveId" clId="{F1ADD5AA-718D-4038-8A5F-1E6D7C0B932C}" dt="2026-02-22T12:26:57.600" v="588" actId="1076"/>
          <ac:picMkLst>
            <pc:docMk/>
            <pc:sldMk cId="2177648640" sldId="262"/>
            <ac:picMk id="11" creationId="{18DBAE3F-9868-BA0E-792C-9EFCB44B4198}"/>
          </ac:picMkLst>
        </pc:picChg>
        <pc:picChg chg="mod">
          <ac:chgData name="pickupjoshua@gmail.com" userId="5b74ffe9ffffacab" providerId="LiveId" clId="{F1ADD5AA-718D-4038-8A5F-1E6D7C0B932C}" dt="2026-02-22T12:30:08.868" v="710" actId="1076"/>
          <ac:picMkLst>
            <pc:docMk/>
            <pc:sldMk cId="2177648640" sldId="262"/>
            <ac:picMk id="12" creationId="{F2D9B867-3DD1-7015-D5E2-9EDCC37A4EB9}"/>
          </ac:picMkLst>
        </pc:picChg>
        <pc:picChg chg="mod">
          <ac:chgData name="pickupjoshua@gmail.com" userId="5b74ffe9ffffacab" providerId="LiveId" clId="{F1ADD5AA-718D-4038-8A5F-1E6D7C0B932C}" dt="2026-02-22T12:28:50.557" v="594" actId="1076"/>
          <ac:picMkLst>
            <pc:docMk/>
            <pc:sldMk cId="2177648640" sldId="262"/>
            <ac:picMk id="6146" creationId="{2A1BFDDB-45D5-03DD-A693-0F7A08EAD80C}"/>
          </ac:picMkLst>
        </pc:picChg>
      </pc:sldChg>
      <pc:sldChg chg="delSp modSp mod">
        <pc:chgData name="pickupjoshua@gmail.com" userId="5b74ffe9ffffacab" providerId="LiveId" clId="{F1ADD5AA-718D-4038-8A5F-1E6D7C0B932C}" dt="2026-02-22T12:32:21.219" v="736" actId="14100"/>
        <pc:sldMkLst>
          <pc:docMk/>
          <pc:sldMk cId="3661507637" sldId="265"/>
        </pc:sldMkLst>
        <pc:spChg chg="mod">
          <ac:chgData name="pickupjoshua@gmail.com" userId="5b74ffe9ffffacab" providerId="LiveId" clId="{F1ADD5AA-718D-4038-8A5F-1E6D7C0B932C}" dt="2026-02-22T12:32:05.940" v="735" actId="1076"/>
          <ac:spMkLst>
            <pc:docMk/>
            <pc:sldMk cId="3661507637" sldId="265"/>
            <ac:spMk id="3" creationId="{7D45288D-B869-07B1-C01D-897E4A23FEDB}"/>
          </ac:spMkLst>
        </pc:spChg>
        <pc:picChg chg="mod">
          <ac:chgData name="pickupjoshua@gmail.com" userId="5b74ffe9ffffacab" providerId="LiveId" clId="{F1ADD5AA-718D-4038-8A5F-1E6D7C0B932C}" dt="2026-02-22T12:32:21.219" v="736" actId="14100"/>
          <ac:picMkLst>
            <pc:docMk/>
            <pc:sldMk cId="3661507637" sldId="265"/>
            <ac:picMk id="5122" creationId="{EE77DEB5-0029-B17A-8009-FCCFC81A74DC}"/>
          </ac:picMkLst>
        </pc:picChg>
      </pc:sldChg>
      <pc:sldChg chg="addSp delSp modSp mod modNotesTx">
        <pc:chgData name="pickupjoshua@gmail.com" userId="5b74ffe9ffffacab" providerId="LiveId" clId="{F1ADD5AA-718D-4038-8A5F-1E6D7C0B932C}" dt="2026-02-22T15:12:15.339" v="877" actId="20577"/>
        <pc:sldMkLst>
          <pc:docMk/>
          <pc:sldMk cId="1999993501" sldId="268"/>
        </pc:sldMkLst>
        <pc:picChg chg="add mod">
          <ac:chgData name="pickupjoshua@gmail.com" userId="5b74ffe9ffffacab" providerId="LiveId" clId="{F1ADD5AA-718D-4038-8A5F-1E6D7C0B932C}" dt="2026-02-22T15:11:36.406" v="743" actId="1076"/>
          <ac:picMkLst>
            <pc:docMk/>
            <pc:sldMk cId="1999993501" sldId="268"/>
            <ac:picMk id="7" creationId="{AEF93ED7-84CB-9D21-AF13-B88E7BBE790E}"/>
          </ac:picMkLst>
        </pc:picChg>
      </pc:sldChg>
      <pc:sldChg chg="addSp delSp modSp mod modNotesTx">
        <pc:chgData name="pickupjoshua@gmail.com" userId="5b74ffe9ffffacab" providerId="LiveId" clId="{F1ADD5AA-718D-4038-8A5F-1E6D7C0B932C}" dt="2026-02-22T15:11:13.055" v="739" actId="1076"/>
        <pc:sldMkLst>
          <pc:docMk/>
          <pc:sldMk cId="3224398341" sldId="270"/>
        </pc:sldMkLst>
        <pc:spChg chg="mod">
          <ac:chgData name="pickupjoshua@gmail.com" userId="5b74ffe9ffffacab" providerId="LiveId" clId="{F1ADD5AA-718D-4038-8A5F-1E6D7C0B932C}" dt="2026-02-22T12:00:02.194" v="180" actId="1076"/>
          <ac:spMkLst>
            <pc:docMk/>
            <pc:sldMk cId="3224398341" sldId="270"/>
            <ac:spMk id="2" creationId="{40758CDC-3DAD-57B6-74F0-F9FB230ADA16}"/>
          </ac:spMkLst>
        </pc:spChg>
        <pc:spChg chg="mod">
          <ac:chgData name="pickupjoshua@gmail.com" userId="5b74ffe9ffffacab" providerId="LiveId" clId="{F1ADD5AA-718D-4038-8A5F-1E6D7C0B932C}" dt="2026-02-22T11:59:56.064" v="179" actId="27636"/>
          <ac:spMkLst>
            <pc:docMk/>
            <pc:sldMk cId="3224398341" sldId="270"/>
            <ac:spMk id="3" creationId="{2A538E70-FC4F-7D57-2189-397236D76406}"/>
          </ac:spMkLst>
        </pc:spChg>
        <pc:picChg chg="mod">
          <ac:chgData name="pickupjoshua@gmail.com" userId="5b74ffe9ffffacab" providerId="LiveId" clId="{F1ADD5AA-718D-4038-8A5F-1E6D7C0B932C}" dt="2026-02-22T11:58:51.370" v="166" actId="1076"/>
          <ac:picMkLst>
            <pc:docMk/>
            <pc:sldMk cId="3224398341" sldId="270"/>
            <ac:picMk id="7" creationId="{D13BC082-44FB-E5EA-EFF2-4F9D09E07349}"/>
          </ac:picMkLst>
        </pc:picChg>
        <pc:picChg chg="mod">
          <ac:chgData name="pickupjoshua@gmail.com" userId="5b74ffe9ffffacab" providerId="LiveId" clId="{F1ADD5AA-718D-4038-8A5F-1E6D7C0B932C}" dt="2026-02-22T15:11:13.055" v="739" actId="1076"/>
          <ac:picMkLst>
            <pc:docMk/>
            <pc:sldMk cId="3224398341" sldId="270"/>
            <ac:picMk id="9" creationId="{703C1F67-D128-C91F-DE6F-A176959867CB}"/>
          </ac:picMkLst>
        </pc:picChg>
        <pc:picChg chg="mod">
          <ac:chgData name="pickupjoshua@gmail.com" userId="5b74ffe9ffffacab" providerId="LiveId" clId="{F1ADD5AA-718D-4038-8A5F-1E6D7C0B932C}" dt="2026-02-22T11:58:47.821" v="165" actId="1076"/>
          <ac:picMkLst>
            <pc:docMk/>
            <pc:sldMk cId="3224398341" sldId="270"/>
            <ac:picMk id="11" creationId="{FC2CBBCE-E055-2C91-9ECC-D46A856A9B47}"/>
          </ac:picMkLst>
        </pc:picChg>
        <pc:picChg chg="mod">
          <ac:chgData name="pickupjoshua@gmail.com" userId="5b74ffe9ffffacab" providerId="LiveId" clId="{F1ADD5AA-718D-4038-8A5F-1E6D7C0B932C}" dt="2026-02-22T11:58:53.275" v="167" actId="1076"/>
          <ac:picMkLst>
            <pc:docMk/>
            <pc:sldMk cId="3224398341" sldId="270"/>
            <ac:picMk id="12" creationId="{9BE1845C-869C-346D-B24B-9F692C73AFED}"/>
          </ac:picMkLst>
        </pc:picChg>
        <pc:picChg chg="add mod">
          <ac:chgData name="pickupjoshua@gmail.com" userId="5b74ffe9ffffacab" providerId="LiveId" clId="{F1ADD5AA-718D-4038-8A5F-1E6D7C0B932C}" dt="2026-02-22T11:59:45.438" v="176" actId="1076"/>
          <ac:picMkLst>
            <pc:docMk/>
            <pc:sldMk cId="3224398341" sldId="270"/>
            <ac:picMk id="15" creationId="{A011A5B0-75CB-A7A2-D6DD-24AC362FAE6C}"/>
          </ac:picMkLst>
        </pc:picChg>
        <pc:picChg chg="add mod">
          <ac:chgData name="pickupjoshua@gmail.com" userId="5b74ffe9ffffacab" providerId="LiveId" clId="{F1ADD5AA-718D-4038-8A5F-1E6D7C0B932C}" dt="2026-02-22T12:04:02.031" v="550" actId="1076"/>
          <ac:picMkLst>
            <pc:docMk/>
            <pc:sldMk cId="3224398341" sldId="270"/>
            <ac:picMk id="16" creationId="{1C201C1D-6048-8063-024E-33395DB49FBD}"/>
          </ac:picMkLst>
        </pc:picChg>
        <pc:picChg chg="add mod">
          <ac:chgData name="pickupjoshua@gmail.com" userId="5b74ffe9ffffacab" providerId="LiveId" clId="{F1ADD5AA-718D-4038-8A5F-1E6D7C0B932C}" dt="2026-02-22T12:04:37.659" v="557" actId="14100"/>
          <ac:picMkLst>
            <pc:docMk/>
            <pc:sldMk cId="3224398341" sldId="270"/>
            <ac:picMk id="17" creationId="{D10DE2B4-641D-FFDD-4BB3-95DDAC035CBF}"/>
          </ac:picMkLst>
        </pc:picChg>
        <pc:picChg chg="add mod">
          <ac:chgData name="pickupjoshua@gmail.com" userId="5b74ffe9ffffacab" providerId="LiveId" clId="{F1ADD5AA-718D-4038-8A5F-1E6D7C0B932C}" dt="2026-02-22T12:25:11.575" v="558" actId="1076"/>
          <ac:picMkLst>
            <pc:docMk/>
            <pc:sldMk cId="3224398341" sldId="270"/>
            <ac:picMk id="8196" creationId="{5E55380A-C98E-55E7-BA50-97F3A037A8F9}"/>
          </ac:picMkLst>
        </pc:picChg>
        <pc:picChg chg="add mod">
          <ac:chgData name="pickupjoshua@gmail.com" userId="5b74ffe9ffffacab" providerId="LiveId" clId="{F1ADD5AA-718D-4038-8A5F-1E6D7C0B932C}" dt="2026-02-22T12:03:56.361" v="548" actId="688"/>
          <ac:picMkLst>
            <pc:docMk/>
            <pc:sldMk cId="3224398341" sldId="270"/>
            <ac:picMk id="8198" creationId="{61F32042-4DCC-1C20-1205-349EDD8E4F47}"/>
          </ac:picMkLst>
        </pc:picChg>
        <pc:picChg chg="add mod">
          <ac:chgData name="pickupjoshua@gmail.com" userId="5b74ffe9ffffacab" providerId="LiveId" clId="{F1ADD5AA-718D-4038-8A5F-1E6D7C0B932C}" dt="2026-02-22T11:58:29.840" v="160" actId="1076"/>
          <ac:picMkLst>
            <pc:docMk/>
            <pc:sldMk cId="3224398341" sldId="270"/>
            <ac:picMk id="8200" creationId="{F40790EE-BEB8-A485-EF76-FA31E81F631D}"/>
          </ac:picMkLst>
        </pc:picChg>
      </pc:sldChg>
      <pc:sldChg chg="modSp mod">
        <pc:chgData name="pickupjoshua@gmail.com" userId="5b74ffe9ffffacab" providerId="LiveId" clId="{F1ADD5AA-718D-4038-8A5F-1E6D7C0B932C}" dt="2026-03-08T19:58:59.125" v="938" actId="207"/>
        <pc:sldMkLst>
          <pc:docMk/>
          <pc:sldMk cId="696915540" sldId="271"/>
        </pc:sldMkLst>
        <pc:spChg chg="mod">
          <ac:chgData name="pickupjoshua@gmail.com" userId="5b74ffe9ffffacab" providerId="LiveId" clId="{F1ADD5AA-718D-4038-8A5F-1E6D7C0B932C}" dt="2026-03-08T19:58:59.125" v="938" actId="207"/>
          <ac:spMkLst>
            <pc:docMk/>
            <pc:sldMk cId="696915540" sldId="271"/>
            <ac:spMk id="3" creationId="{3E66A5FC-90E5-84D0-E3C9-247D28955D7C}"/>
          </ac:spMkLst>
        </pc:spChg>
        <pc:spChg chg="mod">
          <ac:chgData name="pickupjoshua@gmail.com" userId="5b74ffe9ffffacab" providerId="LiveId" clId="{F1ADD5AA-718D-4038-8A5F-1E6D7C0B932C}" dt="2026-02-22T12:27:42.222" v="593" actId="1076"/>
          <ac:spMkLst>
            <pc:docMk/>
            <pc:sldMk cId="696915540" sldId="271"/>
            <ac:spMk id="4" creationId="{DFAB390F-6DC1-2A97-0C18-55DEC895B74D}"/>
          </ac:spMkLst>
        </pc:spChg>
      </pc:sldChg>
      <pc:sldChg chg="modSp add mod">
        <pc:chgData name="pickupjoshua@gmail.com" userId="5b74ffe9ffffacab" providerId="LiveId" clId="{F1ADD5AA-718D-4038-8A5F-1E6D7C0B932C}" dt="2026-03-08T19:59:23.585" v="939" actId="20577"/>
        <pc:sldMkLst>
          <pc:docMk/>
          <pc:sldMk cId="3191543864" sldId="272"/>
        </pc:sldMkLst>
        <pc:spChg chg="mod">
          <ac:chgData name="pickupjoshua@gmail.com" userId="5b74ffe9ffffacab" providerId="LiveId" clId="{F1ADD5AA-718D-4038-8A5F-1E6D7C0B932C}" dt="2026-03-08T19:59:23.585" v="939" actId="20577"/>
          <ac:spMkLst>
            <pc:docMk/>
            <pc:sldMk cId="3191543864" sldId="272"/>
            <ac:spMk id="2" creationId="{D026E497-7E92-D605-AED0-2124D6A5DC26}"/>
          </ac:spMkLst>
        </pc:spChg>
        <pc:spChg chg="mod">
          <ac:chgData name="pickupjoshua@gmail.com" userId="5b74ffe9ffffacab" providerId="LiveId" clId="{F1ADD5AA-718D-4038-8A5F-1E6D7C0B932C}" dt="2026-03-08T19:53:16.144" v="930" actId="207"/>
          <ac:spMkLst>
            <pc:docMk/>
            <pc:sldMk cId="3191543864" sldId="272"/>
            <ac:spMk id="3" creationId="{22469D74-DFCC-1E8D-28EF-40B5A6C44BE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ubik" panose="00000500000000000000" pitchFamily="2" charset="-79"/>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ubik" panose="00000500000000000000" pitchFamily="2" charset="-79"/>
              </a:defRPr>
            </a:lvl1pPr>
          </a:lstStyle>
          <a:p>
            <a:fld id="{B20CD84D-0B70-427F-A093-3F8738C5906B}" type="datetimeFigureOut">
              <a:rPr lang="en-GB" smtClean="0"/>
              <a:pPr/>
              <a:t>20/03/2026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ubik" panose="00000500000000000000" pitchFamily="2" charset="-79"/>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ubik" panose="00000500000000000000" pitchFamily="2" charset="-79"/>
              </a:defRPr>
            </a:lvl1pPr>
          </a:lstStyle>
          <a:p>
            <a:fld id="{FFD4D4D2-7ACE-4572-978B-5195A43B6CFE}" type="slidenum">
              <a:rPr lang="en-GB" smtClean="0"/>
              <a:pPr/>
              <a:t>‹#›</a:t>
            </a:fld>
            <a:endParaRPr lang="en-GB" dirty="0"/>
          </a:p>
        </p:txBody>
      </p:sp>
    </p:spTree>
    <p:extLst>
      <p:ext uri="{BB962C8B-B14F-4D97-AF65-F5344CB8AC3E}">
        <p14:creationId xmlns:p14="http://schemas.microsoft.com/office/powerpoint/2010/main" val="1281626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ubik" panose="00000500000000000000" pitchFamily="2" charset="-79"/>
        <a:ea typeface="+mn-ea"/>
        <a:cs typeface="+mn-cs"/>
      </a:defRPr>
    </a:lvl1pPr>
    <a:lvl2pPr marL="457200" algn="l" defTabSz="914400" rtl="0" eaLnBrk="1" latinLnBrk="0" hangingPunct="1">
      <a:defRPr sz="1200" kern="1200">
        <a:solidFill>
          <a:schemeClr val="tx1"/>
        </a:solidFill>
        <a:latin typeface="Rubik" panose="00000500000000000000" pitchFamily="2" charset="-79"/>
        <a:ea typeface="+mn-ea"/>
        <a:cs typeface="+mn-cs"/>
      </a:defRPr>
    </a:lvl2pPr>
    <a:lvl3pPr marL="914400" algn="l" defTabSz="914400" rtl="0" eaLnBrk="1" latinLnBrk="0" hangingPunct="1">
      <a:defRPr sz="1200" kern="1200">
        <a:solidFill>
          <a:schemeClr val="tx1"/>
        </a:solidFill>
        <a:latin typeface="Rubik" panose="00000500000000000000" pitchFamily="2" charset="-79"/>
        <a:ea typeface="+mn-ea"/>
        <a:cs typeface="+mn-cs"/>
      </a:defRPr>
    </a:lvl3pPr>
    <a:lvl4pPr marL="1371600" algn="l" defTabSz="914400" rtl="0" eaLnBrk="1" latinLnBrk="0" hangingPunct="1">
      <a:defRPr sz="1200" kern="1200">
        <a:solidFill>
          <a:schemeClr val="tx1"/>
        </a:solidFill>
        <a:latin typeface="Rubik" panose="00000500000000000000" pitchFamily="2" charset="-79"/>
        <a:ea typeface="+mn-ea"/>
        <a:cs typeface="+mn-cs"/>
      </a:defRPr>
    </a:lvl4pPr>
    <a:lvl5pPr marL="1828800" algn="l" defTabSz="914400" rtl="0" eaLnBrk="1" latinLnBrk="0" hangingPunct="1">
      <a:defRPr sz="1200" kern="1200">
        <a:solidFill>
          <a:schemeClr val="tx1"/>
        </a:solidFill>
        <a:latin typeface="Rubik" panose="00000500000000000000" pitchFamily="2" charset="-79"/>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Lead discussion task to try and get students to understand different ideas of ‘belonging’- examples might include belonging in school, at home, in the wider community, in a team/band/scouts or other group activity with peers.</a:t>
            </a:r>
          </a:p>
        </p:txBody>
      </p:sp>
      <p:sp>
        <p:nvSpPr>
          <p:cNvPr id="4" name="Slide Number Placeholder 3"/>
          <p:cNvSpPr>
            <a:spLocks noGrp="1"/>
          </p:cNvSpPr>
          <p:nvPr>
            <p:ph type="sldNum" sz="quarter" idx="5"/>
          </p:nvPr>
        </p:nvSpPr>
        <p:spPr/>
        <p:txBody>
          <a:bodyPr/>
          <a:lstStyle/>
          <a:p>
            <a:fld id="{FFD4D4D2-7ACE-4572-978B-5195A43B6CFE}" type="slidenum">
              <a:rPr lang="en-GB" smtClean="0"/>
              <a:t>2</a:t>
            </a:fld>
            <a:endParaRPr lang="en-GB"/>
          </a:p>
        </p:txBody>
      </p:sp>
    </p:spTree>
    <p:extLst>
      <p:ext uri="{BB962C8B-B14F-4D97-AF65-F5344CB8AC3E}">
        <p14:creationId xmlns:p14="http://schemas.microsoft.com/office/powerpoint/2010/main" val="2113992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children to give ideas about who makes up a family. They could suggest other people who might make up a family, and some might suggest that a family has two mums, or just one parent and pets etc. Children do not have to share information about their own families, but this might help them to come up with their own ideas. The discussion should also lead in to families where parents are separated, and do not live in the same house, and consequently on to step-parents</a:t>
            </a:r>
          </a:p>
        </p:txBody>
      </p:sp>
      <p:sp>
        <p:nvSpPr>
          <p:cNvPr id="4" name="Slide Number Placeholder 3"/>
          <p:cNvSpPr>
            <a:spLocks noGrp="1"/>
          </p:cNvSpPr>
          <p:nvPr>
            <p:ph type="sldNum" sz="quarter" idx="5"/>
          </p:nvPr>
        </p:nvSpPr>
        <p:spPr/>
        <p:txBody>
          <a:bodyPr/>
          <a:lstStyle/>
          <a:p>
            <a:fld id="{FFD4D4D2-7ACE-4572-978B-5195A43B6CFE}" type="slidenum">
              <a:rPr lang="en-GB" smtClean="0"/>
              <a:t>3</a:t>
            </a:fld>
            <a:endParaRPr lang="en-GB"/>
          </a:p>
        </p:txBody>
      </p:sp>
    </p:spTree>
    <p:extLst>
      <p:ext uri="{BB962C8B-B14F-4D97-AF65-F5344CB8AC3E}">
        <p14:creationId xmlns:p14="http://schemas.microsoft.com/office/powerpoint/2010/main" val="1430345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 children through different types of family, but make sure to emphasize that a family can include lots of different people, and might not look like the families on the board. You might wish to explain the term ‘children who are looked after,’ and make it clear that this could be in a residential home or a domestic home, and may not be biological relatives looking after them.</a:t>
            </a:r>
          </a:p>
        </p:txBody>
      </p:sp>
      <p:sp>
        <p:nvSpPr>
          <p:cNvPr id="4" name="Slide Number Placeholder 3"/>
          <p:cNvSpPr>
            <a:spLocks noGrp="1"/>
          </p:cNvSpPr>
          <p:nvPr>
            <p:ph type="sldNum" sz="quarter" idx="5"/>
          </p:nvPr>
        </p:nvSpPr>
        <p:spPr/>
        <p:txBody>
          <a:bodyPr/>
          <a:lstStyle/>
          <a:p>
            <a:fld id="{FFD4D4D2-7ACE-4572-978B-5195A43B6CFE}" type="slidenum">
              <a:rPr lang="en-GB" smtClean="0"/>
              <a:t>4</a:t>
            </a:fld>
            <a:endParaRPr lang="en-GB"/>
          </a:p>
        </p:txBody>
      </p:sp>
    </p:spTree>
    <p:extLst>
      <p:ext uri="{BB962C8B-B14F-4D97-AF65-F5344CB8AC3E}">
        <p14:creationId xmlns:p14="http://schemas.microsoft.com/office/powerpoint/2010/main" val="1860558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D4D4D2-7ACE-4572-978B-5195A43B6CFE}" type="slidenum">
              <a:rPr lang="en-GB" smtClean="0"/>
              <a:pPr/>
              <a:t>5</a:t>
            </a:fld>
            <a:endParaRPr lang="en-GB" dirty="0"/>
          </a:p>
        </p:txBody>
      </p:sp>
    </p:spTree>
    <p:extLst>
      <p:ext uri="{BB962C8B-B14F-4D97-AF65-F5344CB8AC3E}">
        <p14:creationId xmlns:p14="http://schemas.microsoft.com/office/powerpoint/2010/main" val="2892878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72996-1484-F86A-20AD-6FD3577BCA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32D7FF-0F86-3ABE-5BEF-9701C818C8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79771D-3277-563A-0871-8339CC2C60F5}"/>
              </a:ext>
            </a:extLst>
          </p:cNvPr>
          <p:cNvSpPr>
            <a:spLocks noGrp="1"/>
          </p:cNvSpPr>
          <p:nvPr>
            <p:ph type="body" idx="1"/>
          </p:nvPr>
        </p:nvSpPr>
        <p:spPr/>
        <p:txBody>
          <a:bodyPr/>
          <a:lstStyle/>
          <a:p>
            <a:r>
              <a:rPr lang="en-GB" dirty="0"/>
              <a:t>Featured images: Several texts dealing with themes of peer pressure, love, community and exclusion that are commonly read in KS2-3. For wider media examples, Boo from Monsters Inc. and Stitch from Lilo and Stitch, which both deal with themes of family and finding community and safety in unexpected places. </a:t>
            </a:r>
          </a:p>
        </p:txBody>
      </p:sp>
      <p:sp>
        <p:nvSpPr>
          <p:cNvPr id="4" name="Slide Number Placeholder 3">
            <a:extLst>
              <a:ext uri="{FF2B5EF4-FFF2-40B4-BE49-F238E27FC236}">
                <a16:creationId xmlns:a16="http://schemas.microsoft.com/office/drawing/2014/main" id="{C0904BA9-C1CD-6C41-C040-E5F4E485D0D2}"/>
              </a:ext>
            </a:extLst>
          </p:cNvPr>
          <p:cNvSpPr>
            <a:spLocks noGrp="1"/>
          </p:cNvSpPr>
          <p:nvPr>
            <p:ph type="sldNum" sz="quarter" idx="5"/>
          </p:nvPr>
        </p:nvSpPr>
        <p:spPr/>
        <p:txBody>
          <a:bodyPr/>
          <a:lstStyle/>
          <a:p>
            <a:fld id="{FFD4D4D2-7ACE-4572-978B-5195A43B6CFE}" type="slidenum">
              <a:rPr lang="en-GB" smtClean="0"/>
              <a:t>8</a:t>
            </a:fld>
            <a:endParaRPr lang="en-GB"/>
          </a:p>
        </p:txBody>
      </p:sp>
    </p:spTree>
    <p:extLst>
      <p:ext uri="{BB962C8B-B14F-4D97-AF65-F5344CB8AC3E}">
        <p14:creationId xmlns:p14="http://schemas.microsoft.com/office/powerpoint/2010/main" val="714276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5AF0D-9610-71F1-9DA7-1CEEA70986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BCCB07-728C-5D80-AFA9-4B42D836DC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4D7319-8CB7-D50C-3489-F50D621B87ED}"/>
              </a:ext>
            </a:extLst>
          </p:cNvPr>
          <p:cNvSpPr>
            <a:spLocks noGrp="1"/>
          </p:cNvSpPr>
          <p:nvPr>
            <p:ph type="body" idx="1"/>
          </p:nvPr>
        </p:nvSpPr>
        <p:spPr/>
        <p:txBody>
          <a:bodyPr/>
          <a:lstStyle/>
          <a:p>
            <a:r>
              <a:rPr lang="en-GB" dirty="0"/>
              <a:t>Some suggestions: providing for people’s basic needs, supporting them within a wider community</a:t>
            </a:r>
            <a:r>
              <a:rPr lang="en-GB"/>
              <a:t>, shared struggle and solidarity etc.</a:t>
            </a:r>
            <a:endParaRPr lang="en-GB" dirty="0"/>
          </a:p>
        </p:txBody>
      </p:sp>
      <p:sp>
        <p:nvSpPr>
          <p:cNvPr id="4" name="Slide Number Placeholder 3">
            <a:extLst>
              <a:ext uri="{FF2B5EF4-FFF2-40B4-BE49-F238E27FC236}">
                <a16:creationId xmlns:a16="http://schemas.microsoft.com/office/drawing/2014/main" id="{45450E00-ED82-BD11-DBA4-EBC85C333F3B}"/>
              </a:ext>
            </a:extLst>
          </p:cNvPr>
          <p:cNvSpPr>
            <a:spLocks noGrp="1"/>
          </p:cNvSpPr>
          <p:nvPr>
            <p:ph type="sldNum" sz="quarter" idx="5"/>
          </p:nvPr>
        </p:nvSpPr>
        <p:spPr/>
        <p:txBody>
          <a:bodyPr/>
          <a:lstStyle/>
          <a:p>
            <a:fld id="{FFD4D4D2-7ACE-4572-978B-5195A43B6CFE}" type="slidenum">
              <a:rPr lang="en-GB" smtClean="0"/>
              <a:t>9</a:t>
            </a:fld>
            <a:endParaRPr lang="en-GB"/>
          </a:p>
        </p:txBody>
      </p:sp>
    </p:spTree>
    <p:extLst>
      <p:ext uri="{BB962C8B-B14F-4D97-AF65-F5344CB8AC3E}">
        <p14:creationId xmlns:p14="http://schemas.microsoft.com/office/powerpoint/2010/main" val="1273653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around what home and belonging means to different individuals. This could cover a variety of different topics like sports clubs, religion, cultural identity, a sense of belonging with friends and with family. </a:t>
            </a:r>
          </a:p>
        </p:txBody>
      </p:sp>
      <p:sp>
        <p:nvSpPr>
          <p:cNvPr id="4" name="Slide Number Placeholder 3"/>
          <p:cNvSpPr>
            <a:spLocks noGrp="1"/>
          </p:cNvSpPr>
          <p:nvPr>
            <p:ph type="sldNum" sz="quarter" idx="5"/>
          </p:nvPr>
        </p:nvSpPr>
        <p:spPr/>
        <p:txBody>
          <a:bodyPr/>
          <a:lstStyle/>
          <a:p>
            <a:fld id="{FFD4D4D2-7ACE-4572-978B-5195A43B6CFE}" type="slidenum">
              <a:rPr lang="en-GB" smtClean="0"/>
              <a:pPr/>
              <a:t>10</a:t>
            </a:fld>
            <a:endParaRPr lang="en-GB" dirty="0"/>
          </a:p>
        </p:txBody>
      </p:sp>
    </p:spTree>
    <p:extLst>
      <p:ext uri="{BB962C8B-B14F-4D97-AF65-F5344CB8AC3E}">
        <p14:creationId xmlns:p14="http://schemas.microsoft.com/office/powerpoint/2010/main" val="1346048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D4D4D2-7ACE-4572-978B-5195A43B6CFE}" type="slidenum">
              <a:rPr lang="en-GB" smtClean="0"/>
              <a:pPr/>
              <a:t>11</a:t>
            </a:fld>
            <a:endParaRPr lang="en-GB" dirty="0"/>
          </a:p>
        </p:txBody>
      </p:sp>
    </p:spTree>
    <p:extLst>
      <p:ext uri="{BB962C8B-B14F-4D97-AF65-F5344CB8AC3E}">
        <p14:creationId xmlns:p14="http://schemas.microsoft.com/office/powerpoint/2010/main" val="4107909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7C831-533E-F808-3680-8C1F523036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24A5700-3426-2259-CA3E-972484F0A2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3D9985A-2902-F12B-6A03-7B8F0427B62E}"/>
              </a:ext>
            </a:extLst>
          </p:cNvPr>
          <p:cNvSpPr>
            <a:spLocks noGrp="1"/>
          </p:cNvSpPr>
          <p:nvPr>
            <p:ph type="dt" sz="half" idx="10"/>
          </p:nvPr>
        </p:nvSpPr>
        <p:spPr/>
        <p:txBody>
          <a:bodyPr/>
          <a:lstStyle/>
          <a:p>
            <a:fld id="{DD4D51A6-5D73-47EF-8FB0-735735441051}" type="datetimeFigureOut">
              <a:rPr lang="en-GB" smtClean="0"/>
              <a:t>20/03/2026</a:t>
            </a:fld>
            <a:endParaRPr lang="en-GB"/>
          </a:p>
        </p:txBody>
      </p:sp>
      <p:sp>
        <p:nvSpPr>
          <p:cNvPr id="5" name="Footer Placeholder 4">
            <a:extLst>
              <a:ext uri="{FF2B5EF4-FFF2-40B4-BE49-F238E27FC236}">
                <a16:creationId xmlns:a16="http://schemas.microsoft.com/office/drawing/2014/main" id="{D8B75AFD-A3D1-BA07-6729-CC0E9B1BE1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E8172B-6C84-7D24-432A-99F447221970}"/>
              </a:ext>
            </a:extLst>
          </p:cNvPr>
          <p:cNvSpPr>
            <a:spLocks noGrp="1"/>
          </p:cNvSpPr>
          <p:nvPr>
            <p:ph type="sldNum" sz="quarter" idx="12"/>
          </p:nvPr>
        </p:nvSpPr>
        <p:spPr/>
        <p:txBody>
          <a:bodyPr/>
          <a:lstStyle/>
          <a:p>
            <a:fld id="{164C4329-8BDB-453F-928D-B199437643FF}" type="slidenum">
              <a:rPr lang="en-GB" smtClean="0"/>
              <a:t>‹#›</a:t>
            </a:fld>
            <a:endParaRPr lang="en-GB"/>
          </a:p>
        </p:txBody>
      </p:sp>
    </p:spTree>
    <p:extLst>
      <p:ext uri="{BB962C8B-B14F-4D97-AF65-F5344CB8AC3E}">
        <p14:creationId xmlns:p14="http://schemas.microsoft.com/office/powerpoint/2010/main" val="337467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7DA6F-C08B-83D1-B792-98098566725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F8B64BA-17C4-6AC8-699A-E00DD92F08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830DA9-AE7F-0DF2-0E2B-8B94660AD920}"/>
              </a:ext>
            </a:extLst>
          </p:cNvPr>
          <p:cNvSpPr>
            <a:spLocks noGrp="1"/>
          </p:cNvSpPr>
          <p:nvPr>
            <p:ph type="dt" sz="half" idx="10"/>
          </p:nvPr>
        </p:nvSpPr>
        <p:spPr/>
        <p:txBody>
          <a:bodyPr/>
          <a:lstStyle/>
          <a:p>
            <a:fld id="{DD4D51A6-5D73-47EF-8FB0-735735441051}" type="datetimeFigureOut">
              <a:rPr lang="en-GB" smtClean="0"/>
              <a:t>20/03/2026</a:t>
            </a:fld>
            <a:endParaRPr lang="en-GB"/>
          </a:p>
        </p:txBody>
      </p:sp>
      <p:sp>
        <p:nvSpPr>
          <p:cNvPr id="5" name="Footer Placeholder 4">
            <a:extLst>
              <a:ext uri="{FF2B5EF4-FFF2-40B4-BE49-F238E27FC236}">
                <a16:creationId xmlns:a16="http://schemas.microsoft.com/office/drawing/2014/main" id="{1A551E64-9C1D-83DA-5C23-34CF8FDFD8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20F8C6-30DE-9AD1-4A6D-C2AF1024C011}"/>
              </a:ext>
            </a:extLst>
          </p:cNvPr>
          <p:cNvSpPr>
            <a:spLocks noGrp="1"/>
          </p:cNvSpPr>
          <p:nvPr>
            <p:ph type="sldNum" sz="quarter" idx="12"/>
          </p:nvPr>
        </p:nvSpPr>
        <p:spPr/>
        <p:txBody>
          <a:bodyPr/>
          <a:lstStyle/>
          <a:p>
            <a:fld id="{164C4329-8BDB-453F-928D-B199437643FF}" type="slidenum">
              <a:rPr lang="en-GB" smtClean="0"/>
              <a:t>‹#›</a:t>
            </a:fld>
            <a:endParaRPr lang="en-GB"/>
          </a:p>
        </p:txBody>
      </p:sp>
    </p:spTree>
    <p:extLst>
      <p:ext uri="{BB962C8B-B14F-4D97-AF65-F5344CB8AC3E}">
        <p14:creationId xmlns:p14="http://schemas.microsoft.com/office/powerpoint/2010/main" val="2293752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1ACFAF-9EBB-3552-4C8D-9DDA4B521BF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B6B7C7-5F60-2156-BCEB-3CA370F16F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D6ACCD-F84F-024E-1869-C6E4E67FAC2A}"/>
              </a:ext>
            </a:extLst>
          </p:cNvPr>
          <p:cNvSpPr>
            <a:spLocks noGrp="1"/>
          </p:cNvSpPr>
          <p:nvPr>
            <p:ph type="dt" sz="half" idx="10"/>
          </p:nvPr>
        </p:nvSpPr>
        <p:spPr/>
        <p:txBody>
          <a:bodyPr/>
          <a:lstStyle/>
          <a:p>
            <a:fld id="{DD4D51A6-5D73-47EF-8FB0-735735441051}" type="datetimeFigureOut">
              <a:rPr lang="en-GB" smtClean="0"/>
              <a:t>20/03/2026</a:t>
            </a:fld>
            <a:endParaRPr lang="en-GB"/>
          </a:p>
        </p:txBody>
      </p:sp>
      <p:sp>
        <p:nvSpPr>
          <p:cNvPr id="5" name="Footer Placeholder 4">
            <a:extLst>
              <a:ext uri="{FF2B5EF4-FFF2-40B4-BE49-F238E27FC236}">
                <a16:creationId xmlns:a16="http://schemas.microsoft.com/office/drawing/2014/main" id="{EC19C0D7-6F60-105E-E47D-99BA37A9FE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9C62DB-CB6D-C177-70EC-534DB9F67AB0}"/>
              </a:ext>
            </a:extLst>
          </p:cNvPr>
          <p:cNvSpPr>
            <a:spLocks noGrp="1"/>
          </p:cNvSpPr>
          <p:nvPr>
            <p:ph type="sldNum" sz="quarter" idx="12"/>
          </p:nvPr>
        </p:nvSpPr>
        <p:spPr/>
        <p:txBody>
          <a:bodyPr/>
          <a:lstStyle/>
          <a:p>
            <a:fld id="{164C4329-8BDB-453F-928D-B199437643FF}" type="slidenum">
              <a:rPr lang="en-GB" smtClean="0"/>
              <a:t>‹#›</a:t>
            </a:fld>
            <a:endParaRPr lang="en-GB"/>
          </a:p>
        </p:txBody>
      </p:sp>
    </p:spTree>
    <p:extLst>
      <p:ext uri="{BB962C8B-B14F-4D97-AF65-F5344CB8AC3E}">
        <p14:creationId xmlns:p14="http://schemas.microsoft.com/office/powerpoint/2010/main" val="353166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445A0-C817-C7D5-C8FF-4C8A69D917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C2D776-BE1F-37B3-515D-2946A95F48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8C9BC4-7192-9627-F9C9-CBC162875B52}"/>
              </a:ext>
            </a:extLst>
          </p:cNvPr>
          <p:cNvSpPr>
            <a:spLocks noGrp="1"/>
          </p:cNvSpPr>
          <p:nvPr>
            <p:ph type="dt" sz="half" idx="10"/>
          </p:nvPr>
        </p:nvSpPr>
        <p:spPr/>
        <p:txBody>
          <a:bodyPr/>
          <a:lstStyle/>
          <a:p>
            <a:fld id="{DD4D51A6-5D73-47EF-8FB0-735735441051}" type="datetimeFigureOut">
              <a:rPr lang="en-GB" smtClean="0"/>
              <a:t>20/03/2026</a:t>
            </a:fld>
            <a:endParaRPr lang="en-GB"/>
          </a:p>
        </p:txBody>
      </p:sp>
      <p:sp>
        <p:nvSpPr>
          <p:cNvPr id="5" name="Footer Placeholder 4">
            <a:extLst>
              <a:ext uri="{FF2B5EF4-FFF2-40B4-BE49-F238E27FC236}">
                <a16:creationId xmlns:a16="http://schemas.microsoft.com/office/drawing/2014/main" id="{1D97DED7-ED22-D8EC-31B8-C49D49DBA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18FDCE-4168-EFEA-7D15-F99FC7C7C44F}"/>
              </a:ext>
            </a:extLst>
          </p:cNvPr>
          <p:cNvSpPr>
            <a:spLocks noGrp="1"/>
          </p:cNvSpPr>
          <p:nvPr>
            <p:ph type="sldNum" sz="quarter" idx="12"/>
          </p:nvPr>
        </p:nvSpPr>
        <p:spPr/>
        <p:txBody>
          <a:bodyPr/>
          <a:lstStyle/>
          <a:p>
            <a:fld id="{164C4329-8BDB-453F-928D-B199437643FF}" type="slidenum">
              <a:rPr lang="en-GB" smtClean="0"/>
              <a:t>‹#›</a:t>
            </a:fld>
            <a:endParaRPr lang="en-GB"/>
          </a:p>
        </p:txBody>
      </p:sp>
    </p:spTree>
    <p:extLst>
      <p:ext uri="{BB962C8B-B14F-4D97-AF65-F5344CB8AC3E}">
        <p14:creationId xmlns:p14="http://schemas.microsoft.com/office/powerpoint/2010/main" val="3104925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A8743-33EC-8DE3-6277-0BE9C142F4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186CDF-95E4-6778-8C1F-C3F2E09E31A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8871AE-8079-1B07-8F82-07FD36DD0A7B}"/>
              </a:ext>
            </a:extLst>
          </p:cNvPr>
          <p:cNvSpPr>
            <a:spLocks noGrp="1"/>
          </p:cNvSpPr>
          <p:nvPr>
            <p:ph type="dt" sz="half" idx="10"/>
          </p:nvPr>
        </p:nvSpPr>
        <p:spPr/>
        <p:txBody>
          <a:bodyPr/>
          <a:lstStyle/>
          <a:p>
            <a:fld id="{DD4D51A6-5D73-47EF-8FB0-735735441051}" type="datetimeFigureOut">
              <a:rPr lang="en-GB" smtClean="0"/>
              <a:t>20/03/2026</a:t>
            </a:fld>
            <a:endParaRPr lang="en-GB"/>
          </a:p>
        </p:txBody>
      </p:sp>
      <p:sp>
        <p:nvSpPr>
          <p:cNvPr id="5" name="Footer Placeholder 4">
            <a:extLst>
              <a:ext uri="{FF2B5EF4-FFF2-40B4-BE49-F238E27FC236}">
                <a16:creationId xmlns:a16="http://schemas.microsoft.com/office/drawing/2014/main" id="{B210F8EE-A699-1D57-FECA-596FC055A4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B00F47-9C52-01D8-D09A-35D23C982548}"/>
              </a:ext>
            </a:extLst>
          </p:cNvPr>
          <p:cNvSpPr>
            <a:spLocks noGrp="1"/>
          </p:cNvSpPr>
          <p:nvPr>
            <p:ph type="sldNum" sz="quarter" idx="12"/>
          </p:nvPr>
        </p:nvSpPr>
        <p:spPr/>
        <p:txBody>
          <a:bodyPr/>
          <a:lstStyle/>
          <a:p>
            <a:fld id="{164C4329-8BDB-453F-928D-B199437643FF}" type="slidenum">
              <a:rPr lang="en-GB" smtClean="0"/>
              <a:t>‹#›</a:t>
            </a:fld>
            <a:endParaRPr lang="en-GB"/>
          </a:p>
        </p:txBody>
      </p:sp>
    </p:spTree>
    <p:extLst>
      <p:ext uri="{BB962C8B-B14F-4D97-AF65-F5344CB8AC3E}">
        <p14:creationId xmlns:p14="http://schemas.microsoft.com/office/powerpoint/2010/main" val="1178507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5F201-AF15-36C2-2FA1-0AF8BCE754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F9DE576-18BA-544E-7638-5437471769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02A6597-89DC-F0BB-0214-4FBD0BDA21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F6D6D29-24AD-34AC-F00B-463336FB44D1}"/>
              </a:ext>
            </a:extLst>
          </p:cNvPr>
          <p:cNvSpPr>
            <a:spLocks noGrp="1"/>
          </p:cNvSpPr>
          <p:nvPr>
            <p:ph type="dt" sz="half" idx="10"/>
          </p:nvPr>
        </p:nvSpPr>
        <p:spPr/>
        <p:txBody>
          <a:bodyPr/>
          <a:lstStyle/>
          <a:p>
            <a:fld id="{DD4D51A6-5D73-47EF-8FB0-735735441051}" type="datetimeFigureOut">
              <a:rPr lang="en-GB" smtClean="0"/>
              <a:t>20/03/2026</a:t>
            </a:fld>
            <a:endParaRPr lang="en-GB"/>
          </a:p>
        </p:txBody>
      </p:sp>
      <p:sp>
        <p:nvSpPr>
          <p:cNvPr id="6" name="Footer Placeholder 5">
            <a:extLst>
              <a:ext uri="{FF2B5EF4-FFF2-40B4-BE49-F238E27FC236}">
                <a16:creationId xmlns:a16="http://schemas.microsoft.com/office/drawing/2014/main" id="{20AF6C49-8177-62D3-58E2-3222DAA2662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920026C-19C1-7CF4-F2D8-0EC5A4B2A8A4}"/>
              </a:ext>
            </a:extLst>
          </p:cNvPr>
          <p:cNvSpPr>
            <a:spLocks noGrp="1"/>
          </p:cNvSpPr>
          <p:nvPr>
            <p:ph type="sldNum" sz="quarter" idx="12"/>
          </p:nvPr>
        </p:nvSpPr>
        <p:spPr/>
        <p:txBody>
          <a:bodyPr/>
          <a:lstStyle/>
          <a:p>
            <a:fld id="{164C4329-8BDB-453F-928D-B199437643FF}" type="slidenum">
              <a:rPr lang="en-GB" smtClean="0"/>
              <a:t>‹#›</a:t>
            </a:fld>
            <a:endParaRPr lang="en-GB"/>
          </a:p>
        </p:txBody>
      </p:sp>
    </p:spTree>
    <p:extLst>
      <p:ext uri="{BB962C8B-B14F-4D97-AF65-F5344CB8AC3E}">
        <p14:creationId xmlns:p14="http://schemas.microsoft.com/office/powerpoint/2010/main" val="2756228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AA48-A285-52D1-7C2D-4530075824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0459DFA-8401-85DA-CB20-C357E77929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CE8B7A-5EC7-3AF2-47C6-D8AE9305C5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0CE6D6E-3861-19CF-4A1F-8A6C65C480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587127-A106-0B3D-FD9A-4942707606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BFB6167-8105-5557-9122-AA5B7BF471EB}"/>
              </a:ext>
            </a:extLst>
          </p:cNvPr>
          <p:cNvSpPr>
            <a:spLocks noGrp="1"/>
          </p:cNvSpPr>
          <p:nvPr>
            <p:ph type="dt" sz="half" idx="10"/>
          </p:nvPr>
        </p:nvSpPr>
        <p:spPr/>
        <p:txBody>
          <a:bodyPr/>
          <a:lstStyle/>
          <a:p>
            <a:fld id="{DD4D51A6-5D73-47EF-8FB0-735735441051}" type="datetimeFigureOut">
              <a:rPr lang="en-GB" smtClean="0"/>
              <a:t>20/03/2026</a:t>
            </a:fld>
            <a:endParaRPr lang="en-GB"/>
          </a:p>
        </p:txBody>
      </p:sp>
      <p:sp>
        <p:nvSpPr>
          <p:cNvPr id="8" name="Footer Placeholder 7">
            <a:extLst>
              <a:ext uri="{FF2B5EF4-FFF2-40B4-BE49-F238E27FC236}">
                <a16:creationId xmlns:a16="http://schemas.microsoft.com/office/drawing/2014/main" id="{46003C33-25AB-7771-7DD4-32E5293F5BE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D88338D-C7DA-13B8-6578-5958ECE6943A}"/>
              </a:ext>
            </a:extLst>
          </p:cNvPr>
          <p:cNvSpPr>
            <a:spLocks noGrp="1"/>
          </p:cNvSpPr>
          <p:nvPr>
            <p:ph type="sldNum" sz="quarter" idx="12"/>
          </p:nvPr>
        </p:nvSpPr>
        <p:spPr/>
        <p:txBody>
          <a:bodyPr/>
          <a:lstStyle/>
          <a:p>
            <a:fld id="{164C4329-8BDB-453F-928D-B199437643FF}" type="slidenum">
              <a:rPr lang="en-GB" smtClean="0"/>
              <a:t>‹#›</a:t>
            </a:fld>
            <a:endParaRPr lang="en-GB"/>
          </a:p>
        </p:txBody>
      </p:sp>
    </p:spTree>
    <p:extLst>
      <p:ext uri="{BB962C8B-B14F-4D97-AF65-F5344CB8AC3E}">
        <p14:creationId xmlns:p14="http://schemas.microsoft.com/office/powerpoint/2010/main" val="1187387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C93D3-8A4C-1174-5828-99B435CF509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FB90748-BFCD-C24D-EFFA-0AAF155D5260}"/>
              </a:ext>
            </a:extLst>
          </p:cNvPr>
          <p:cNvSpPr>
            <a:spLocks noGrp="1"/>
          </p:cNvSpPr>
          <p:nvPr>
            <p:ph type="dt" sz="half" idx="10"/>
          </p:nvPr>
        </p:nvSpPr>
        <p:spPr/>
        <p:txBody>
          <a:bodyPr/>
          <a:lstStyle/>
          <a:p>
            <a:fld id="{DD4D51A6-5D73-47EF-8FB0-735735441051}" type="datetimeFigureOut">
              <a:rPr lang="en-GB" smtClean="0"/>
              <a:t>20/03/2026</a:t>
            </a:fld>
            <a:endParaRPr lang="en-GB"/>
          </a:p>
        </p:txBody>
      </p:sp>
      <p:sp>
        <p:nvSpPr>
          <p:cNvPr id="4" name="Footer Placeholder 3">
            <a:extLst>
              <a:ext uri="{FF2B5EF4-FFF2-40B4-BE49-F238E27FC236}">
                <a16:creationId xmlns:a16="http://schemas.microsoft.com/office/drawing/2014/main" id="{B6898CE7-4836-8A12-3ADB-5B5709308F1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1250072-F76B-B638-9374-0C7A3486DCD0}"/>
              </a:ext>
            </a:extLst>
          </p:cNvPr>
          <p:cNvSpPr>
            <a:spLocks noGrp="1"/>
          </p:cNvSpPr>
          <p:nvPr>
            <p:ph type="sldNum" sz="quarter" idx="12"/>
          </p:nvPr>
        </p:nvSpPr>
        <p:spPr/>
        <p:txBody>
          <a:bodyPr/>
          <a:lstStyle/>
          <a:p>
            <a:fld id="{164C4329-8BDB-453F-928D-B199437643FF}" type="slidenum">
              <a:rPr lang="en-GB" smtClean="0"/>
              <a:t>‹#›</a:t>
            </a:fld>
            <a:endParaRPr lang="en-GB"/>
          </a:p>
        </p:txBody>
      </p:sp>
    </p:spTree>
    <p:extLst>
      <p:ext uri="{BB962C8B-B14F-4D97-AF65-F5344CB8AC3E}">
        <p14:creationId xmlns:p14="http://schemas.microsoft.com/office/powerpoint/2010/main" val="267622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2905B6-3AE0-EF37-A3C9-4AE02308B0BE}"/>
              </a:ext>
            </a:extLst>
          </p:cNvPr>
          <p:cNvSpPr>
            <a:spLocks noGrp="1"/>
          </p:cNvSpPr>
          <p:nvPr>
            <p:ph type="dt" sz="half" idx="10"/>
          </p:nvPr>
        </p:nvSpPr>
        <p:spPr/>
        <p:txBody>
          <a:bodyPr/>
          <a:lstStyle/>
          <a:p>
            <a:fld id="{DD4D51A6-5D73-47EF-8FB0-735735441051}" type="datetimeFigureOut">
              <a:rPr lang="en-GB" smtClean="0"/>
              <a:t>20/03/2026</a:t>
            </a:fld>
            <a:endParaRPr lang="en-GB"/>
          </a:p>
        </p:txBody>
      </p:sp>
      <p:sp>
        <p:nvSpPr>
          <p:cNvPr id="3" name="Footer Placeholder 2">
            <a:extLst>
              <a:ext uri="{FF2B5EF4-FFF2-40B4-BE49-F238E27FC236}">
                <a16:creationId xmlns:a16="http://schemas.microsoft.com/office/drawing/2014/main" id="{CEC4EEA6-4ABD-6088-684F-1883CDC1AEA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DDED456-1E59-13D3-D93F-D7ED4B70024F}"/>
              </a:ext>
            </a:extLst>
          </p:cNvPr>
          <p:cNvSpPr>
            <a:spLocks noGrp="1"/>
          </p:cNvSpPr>
          <p:nvPr>
            <p:ph type="sldNum" sz="quarter" idx="12"/>
          </p:nvPr>
        </p:nvSpPr>
        <p:spPr/>
        <p:txBody>
          <a:bodyPr/>
          <a:lstStyle/>
          <a:p>
            <a:fld id="{164C4329-8BDB-453F-928D-B199437643FF}" type="slidenum">
              <a:rPr lang="en-GB" smtClean="0"/>
              <a:t>‹#›</a:t>
            </a:fld>
            <a:endParaRPr lang="en-GB"/>
          </a:p>
        </p:txBody>
      </p:sp>
    </p:spTree>
    <p:extLst>
      <p:ext uri="{BB962C8B-B14F-4D97-AF65-F5344CB8AC3E}">
        <p14:creationId xmlns:p14="http://schemas.microsoft.com/office/powerpoint/2010/main" val="131765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4F629-1961-CBA7-52CC-925D92ABA2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1D8006-D07C-B71B-D5D5-59C98D5209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268E8FF-DC84-E56D-6022-3BAFD97162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945AA1-0C59-2576-D756-4E047B79A713}"/>
              </a:ext>
            </a:extLst>
          </p:cNvPr>
          <p:cNvSpPr>
            <a:spLocks noGrp="1"/>
          </p:cNvSpPr>
          <p:nvPr>
            <p:ph type="dt" sz="half" idx="10"/>
          </p:nvPr>
        </p:nvSpPr>
        <p:spPr/>
        <p:txBody>
          <a:bodyPr/>
          <a:lstStyle/>
          <a:p>
            <a:fld id="{DD4D51A6-5D73-47EF-8FB0-735735441051}" type="datetimeFigureOut">
              <a:rPr lang="en-GB" smtClean="0"/>
              <a:t>20/03/2026</a:t>
            </a:fld>
            <a:endParaRPr lang="en-GB"/>
          </a:p>
        </p:txBody>
      </p:sp>
      <p:sp>
        <p:nvSpPr>
          <p:cNvPr id="6" name="Footer Placeholder 5">
            <a:extLst>
              <a:ext uri="{FF2B5EF4-FFF2-40B4-BE49-F238E27FC236}">
                <a16:creationId xmlns:a16="http://schemas.microsoft.com/office/drawing/2014/main" id="{D62FDF05-F165-5FEC-100A-323158762A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74219D9-3F87-D3D6-0E44-849330EDF6F0}"/>
              </a:ext>
            </a:extLst>
          </p:cNvPr>
          <p:cNvSpPr>
            <a:spLocks noGrp="1"/>
          </p:cNvSpPr>
          <p:nvPr>
            <p:ph type="sldNum" sz="quarter" idx="12"/>
          </p:nvPr>
        </p:nvSpPr>
        <p:spPr/>
        <p:txBody>
          <a:bodyPr/>
          <a:lstStyle/>
          <a:p>
            <a:fld id="{164C4329-8BDB-453F-928D-B199437643FF}" type="slidenum">
              <a:rPr lang="en-GB" smtClean="0"/>
              <a:t>‹#›</a:t>
            </a:fld>
            <a:endParaRPr lang="en-GB"/>
          </a:p>
        </p:txBody>
      </p:sp>
    </p:spTree>
    <p:extLst>
      <p:ext uri="{BB962C8B-B14F-4D97-AF65-F5344CB8AC3E}">
        <p14:creationId xmlns:p14="http://schemas.microsoft.com/office/powerpoint/2010/main" val="3668426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0CA32-940B-41DB-1D61-90A8FD0654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1F83A6D-D652-5ADC-806A-7389C81E02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14ACB42-CA43-7A87-1A9E-2744984D6D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94F7F7-821D-2E84-DE9D-FA978B0A4EDA}"/>
              </a:ext>
            </a:extLst>
          </p:cNvPr>
          <p:cNvSpPr>
            <a:spLocks noGrp="1"/>
          </p:cNvSpPr>
          <p:nvPr>
            <p:ph type="dt" sz="half" idx="10"/>
          </p:nvPr>
        </p:nvSpPr>
        <p:spPr/>
        <p:txBody>
          <a:bodyPr/>
          <a:lstStyle/>
          <a:p>
            <a:fld id="{DD4D51A6-5D73-47EF-8FB0-735735441051}" type="datetimeFigureOut">
              <a:rPr lang="en-GB" smtClean="0"/>
              <a:t>20/03/2026</a:t>
            </a:fld>
            <a:endParaRPr lang="en-GB"/>
          </a:p>
        </p:txBody>
      </p:sp>
      <p:sp>
        <p:nvSpPr>
          <p:cNvPr id="6" name="Footer Placeholder 5">
            <a:extLst>
              <a:ext uri="{FF2B5EF4-FFF2-40B4-BE49-F238E27FC236}">
                <a16:creationId xmlns:a16="http://schemas.microsoft.com/office/drawing/2014/main" id="{A2E5AAC5-F226-DFC1-8733-9CDE048B025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E0A194B-554B-FAA4-0259-31E17F7CDDD2}"/>
              </a:ext>
            </a:extLst>
          </p:cNvPr>
          <p:cNvSpPr>
            <a:spLocks noGrp="1"/>
          </p:cNvSpPr>
          <p:nvPr>
            <p:ph type="sldNum" sz="quarter" idx="12"/>
          </p:nvPr>
        </p:nvSpPr>
        <p:spPr/>
        <p:txBody>
          <a:bodyPr/>
          <a:lstStyle/>
          <a:p>
            <a:fld id="{164C4329-8BDB-453F-928D-B199437643FF}" type="slidenum">
              <a:rPr lang="en-GB" smtClean="0"/>
              <a:t>‹#›</a:t>
            </a:fld>
            <a:endParaRPr lang="en-GB"/>
          </a:p>
        </p:txBody>
      </p:sp>
    </p:spTree>
    <p:extLst>
      <p:ext uri="{BB962C8B-B14F-4D97-AF65-F5344CB8AC3E}">
        <p14:creationId xmlns:p14="http://schemas.microsoft.com/office/powerpoint/2010/main" val="917405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CE9DF7-F22C-6330-FB23-73B81E2E9B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B828DC-32F7-8871-8599-B7F24C11B3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3C24060C-BEB1-E317-9519-A492F73517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Rubik" panose="00000500000000000000" pitchFamily="2" charset="-79"/>
              </a:defRPr>
            </a:lvl1pPr>
          </a:lstStyle>
          <a:p>
            <a:fld id="{DD4D51A6-5D73-47EF-8FB0-735735441051}" type="datetimeFigureOut">
              <a:rPr lang="en-GB" smtClean="0"/>
              <a:pPr/>
              <a:t>20/03/2026</a:t>
            </a:fld>
            <a:endParaRPr lang="en-GB" dirty="0"/>
          </a:p>
        </p:txBody>
      </p:sp>
      <p:sp>
        <p:nvSpPr>
          <p:cNvPr id="5" name="Footer Placeholder 4">
            <a:extLst>
              <a:ext uri="{FF2B5EF4-FFF2-40B4-BE49-F238E27FC236}">
                <a16:creationId xmlns:a16="http://schemas.microsoft.com/office/drawing/2014/main" id="{812E8B7E-2E8B-26EC-422D-9FB717F1EF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Rubik" panose="00000500000000000000" pitchFamily="2" charset="-79"/>
              </a:defRPr>
            </a:lvl1pPr>
          </a:lstStyle>
          <a:p>
            <a:endParaRPr lang="en-GB" dirty="0"/>
          </a:p>
        </p:txBody>
      </p:sp>
      <p:sp>
        <p:nvSpPr>
          <p:cNvPr id="6" name="Slide Number Placeholder 5">
            <a:extLst>
              <a:ext uri="{FF2B5EF4-FFF2-40B4-BE49-F238E27FC236}">
                <a16:creationId xmlns:a16="http://schemas.microsoft.com/office/drawing/2014/main" id="{AE6A0CE3-5A18-EE70-4D68-146C8495AC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Rubik" panose="00000500000000000000" pitchFamily="2" charset="-79"/>
              </a:defRPr>
            </a:lvl1pPr>
          </a:lstStyle>
          <a:p>
            <a:fld id="{164C4329-8BDB-453F-928D-B199437643FF}" type="slidenum">
              <a:rPr lang="en-GB" smtClean="0"/>
              <a:pPr/>
              <a:t>‹#›</a:t>
            </a:fld>
            <a:endParaRPr lang="en-GB" dirty="0"/>
          </a:p>
        </p:txBody>
      </p:sp>
    </p:spTree>
    <p:extLst>
      <p:ext uri="{BB962C8B-B14F-4D97-AF65-F5344CB8AC3E}">
        <p14:creationId xmlns:p14="http://schemas.microsoft.com/office/powerpoint/2010/main" val="20913102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ubik" panose="00000500000000000000" pitchFamily="2" charset="-79"/>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ubik" panose="00000500000000000000" pitchFamily="2" charset="-79"/>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ubik" panose="00000500000000000000" pitchFamily="2" charset="-79"/>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ubik" panose="00000500000000000000" pitchFamily="2" charset="-79"/>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ubik" panose="00000500000000000000" pitchFamily="2" charset="-79"/>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8.png"/><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8.png"/><Relationship Id="rId3" Type="http://schemas.openxmlformats.org/officeDocument/2006/relationships/image" Target="../media/image46.png"/><Relationship Id="rId7" Type="http://schemas.microsoft.com/office/2007/relationships/hdphoto" Target="../media/hdphoto2.wdp"/><Relationship Id="rId12"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50.png"/><Relationship Id="rId5" Type="http://schemas.openxmlformats.org/officeDocument/2006/relationships/image" Target="../media/image47.png"/><Relationship Id="rId10" Type="http://schemas.openxmlformats.org/officeDocument/2006/relationships/image" Target="../media/image49.png"/><Relationship Id="rId4" Type="http://schemas.microsoft.com/office/2007/relationships/hdphoto" Target="../media/hdphoto15.wdp"/><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8.png"/><Relationship Id="rId3" Type="http://schemas.openxmlformats.org/officeDocument/2006/relationships/image" Target="../media/image9.png"/><Relationship Id="rId7" Type="http://schemas.openxmlformats.org/officeDocument/2006/relationships/image" Target="../media/image6.png"/><Relationship Id="rId12"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4.png"/><Relationship Id="rId5" Type="http://schemas.microsoft.com/office/2007/relationships/hdphoto" Target="../media/hdphoto3.wdp"/><Relationship Id="rId10" Type="http://schemas.openxmlformats.org/officeDocument/2006/relationships/image" Target="../media/image13.png"/><Relationship Id="rId4" Type="http://schemas.openxmlformats.org/officeDocument/2006/relationships/image" Target="../media/image10.png"/><Relationship Id="rId9"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9.jpeg"/><Relationship Id="rId5" Type="http://schemas.openxmlformats.org/officeDocument/2006/relationships/image" Target="../media/image12.png"/><Relationship Id="rId10" Type="http://schemas.openxmlformats.org/officeDocument/2006/relationships/image" Target="../media/image8.png"/><Relationship Id="rId4" Type="http://schemas.microsoft.com/office/2007/relationships/hdphoto" Target="../media/hdphoto4.wdp"/><Relationship Id="rId9"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jpeg"/><Relationship Id="rId18" Type="http://schemas.openxmlformats.org/officeDocument/2006/relationships/image" Target="../media/image31.pn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5.png"/><Relationship Id="rId17" Type="http://schemas.openxmlformats.org/officeDocument/2006/relationships/image" Target="../media/image30.jpeg"/><Relationship Id="rId2" Type="http://schemas.openxmlformats.org/officeDocument/2006/relationships/notesSlide" Target="../notesSlides/notesSlide5.xml"/><Relationship Id="rId16" Type="http://schemas.openxmlformats.org/officeDocument/2006/relationships/image" Target="../media/image29.jpeg"/><Relationship Id="rId20"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7.wdp"/><Relationship Id="rId11" Type="http://schemas.microsoft.com/office/2007/relationships/hdphoto" Target="../media/hdphoto9.wdp"/><Relationship Id="rId5" Type="http://schemas.openxmlformats.org/officeDocument/2006/relationships/image" Target="../media/image21.png"/><Relationship Id="rId15" Type="http://schemas.openxmlformats.org/officeDocument/2006/relationships/image" Target="../media/image28.jpeg"/><Relationship Id="rId10" Type="http://schemas.openxmlformats.org/officeDocument/2006/relationships/image" Target="../media/image24.png"/><Relationship Id="rId19" Type="http://schemas.openxmlformats.org/officeDocument/2006/relationships/image" Target="../media/image32.png"/><Relationship Id="rId4" Type="http://schemas.microsoft.com/office/2007/relationships/hdphoto" Target="../media/hdphoto6.wdp"/><Relationship Id="rId9" Type="http://schemas.microsoft.com/office/2007/relationships/hdphoto" Target="../media/hdphoto8.wdp"/><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png"/><Relationship Id="rId18" Type="http://schemas.openxmlformats.org/officeDocument/2006/relationships/image" Target="../media/image40.png"/><Relationship Id="rId3" Type="http://schemas.openxmlformats.org/officeDocument/2006/relationships/image" Target="../media/image20.png"/><Relationship Id="rId21" Type="http://schemas.openxmlformats.org/officeDocument/2006/relationships/image" Target="../media/image32.png"/><Relationship Id="rId7" Type="http://schemas.microsoft.com/office/2007/relationships/hdphoto" Target="../media/hdphoto9.wdp"/><Relationship Id="rId12" Type="http://schemas.microsoft.com/office/2007/relationships/hdphoto" Target="../media/hdphoto11.wdp"/><Relationship Id="rId17" Type="http://schemas.microsoft.com/office/2007/relationships/hdphoto" Target="../media/hdphoto13.wdp"/><Relationship Id="rId2" Type="http://schemas.openxmlformats.org/officeDocument/2006/relationships/notesSlide" Target="../notesSlides/notesSlide6.xml"/><Relationship Id="rId16" Type="http://schemas.openxmlformats.org/officeDocument/2006/relationships/image" Target="../media/image39.png"/><Relationship Id="rId20"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36.png"/><Relationship Id="rId5" Type="http://schemas.openxmlformats.org/officeDocument/2006/relationships/image" Target="../media/image22.png"/><Relationship Id="rId15" Type="http://schemas.microsoft.com/office/2007/relationships/hdphoto" Target="../media/hdphoto12.wdp"/><Relationship Id="rId10" Type="http://schemas.openxmlformats.org/officeDocument/2006/relationships/image" Target="../media/image35.png"/><Relationship Id="rId19" Type="http://schemas.microsoft.com/office/2007/relationships/hdphoto" Target="../media/hdphoto14.wdp"/><Relationship Id="rId4" Type="http://schemas.microsoft.com/office/2007/relationships/hdphoto" Target="../media/hdphoto6.wdp"/><Relationship Id="rId9" Type="http://schemas.microsoft.com/office/2007/relationships/hdphoto" Target="../media/hdphoto10.wdp"/><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769EB6E-7F08-DBB8-2225-A4672649CE5A}"/>
              </a:ext>
            </a:extLst>
          </p:cNvPr>
          <p:cNvPicPr>
            <a:picLocks noChangeAspect="1"/>
          </p:cNvPicPr>
          <p:nvPr/>
        </p:nvPicPr>
        <p:blipFill>
          <a:blip r:embed="rId2"/>
          <a:stretch>
            <a:fillRect/>
          </a:stretch>
        </p:blipFill>
        <p:spPr>
          <a:xfrm>
            <a:off x="8793057" y="152400"/>
            <a:ext cx="3216201" cy="2817043"/>
          </a:xfrm>
          <a:prstGeom prst="rect">
            <a:avLst/>
          </a:prstGeom>
        </p:spPr>
      </p:pic>
      <p:pic>
        <p:nvPicPr>
          <p:cNvPr id="22" name="Picture 2">
            <a:extLst>
              <a:ext uri="{FF2B5EF4-FFF2-40B4-BE49-F238E27FC236}">
                <a16:creationId xmlns:a16="http://schemas.microsoft.com/office/drawing/2014/main" id="{8A30BE99-CC2D-37E7-6810-381225D8CCE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backgroundMark x1="29739" y1="54412" x2="20261" y2="41176"/>
                        <a14:backgroundMark x1="20261" y1="41176" x2="20261" y2="30229"/>
                        <a14:backgroundMark x1="20261" y1="30229" x2="61275" y2="17810"/>
                        <a14:backgroundMark x1="61275" y1="17810" x2="70588" y2="20588"/>
                        <a14:backgroundMark x1="70588" y1="20588" x2="76634" y2="27614"/>
                        <a14:backgroundMark x1="76634" y1="27614" x2="84314" y2="47222"/>
                        <a14:backgroundMark x1="84314" y1="47222" x2="75980" y2="55392"/>
                        <a14:backgroundMark x1="75980" y1="55392" x2="56699" y2="67974"/>
                        <a14:backgroundMark x1="56699" y1="67974" x2="49673" y2="78268"/>
                        <a14:backgroundMark x1="49673" y1="78268" x2="48856" y2="98366"/>
                        <a14:backgroundMark x1="48856" y1="98366" x2="76797" y2="98856"/>
                        <a14:backgroundMark x1="76797" y1="98856" x2="96078" y2="20588"/>
                        <a14:backgroundMark x1="96078" y1="20588" x2="92647" y2="8660"/>
                        <a14:backgroundMark x1="92647" y1="8660" x2="163" y2="6046"/>
                        <a14:backgroundMark x1="163" y1="6046" x2="5556" y2="96405"/>
                        <a14:backgroundMark x1="5556" y1="96405" x2="13399" y2="99673"/>
                        <a14:backgroundMark x1="13399" y1="99673" x2="21732" y2="99673"/>
                        <a14:backgroundMark x1="21732" y1="99673" x2="44444" y2="98856"/>
                        <a14:backgroundMark x1="44444" y1="98856" x2="50163" y2="99346"/>
                        <a14:backgroundMark x1="41176" y1="50327" x2="41176" y2="50327"/>
                      </a14:backgroundRemoval>
                    </a14:imgEffect>
                  </a14:imgLayer>
                </a14:imgProps>
              </a:ext>
              <a:ext uri="{28A0092B-C50C-407E-A947-70E740481C1C}">
                <a14:useLocalDpi xmlns:a14="http://schemas.microsoft.com/office/drawing/2010/main" val="0"/>
              </a:ext>
            </a:extLst>
          </a:blip>
          <a:srcRect/>
          <a:stretch>
            <a:fillRect/>
          </a:stretch>
        </p:blipFill>
        <p:spPr bwMode="auto">
          <a:xfrm>
            <a:off x="5128830" y="0"/>
            <a:ext cx="3614026" cy="36140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0613BBB-792A-51EF-74EE-9A2475249EC7}"/>
              </a:ext>
            </a:extLst>
          </p:cNvPr>
          <p:cNvPicPr>
            <a:picLocks noChangeAspect="1"/>
          </p:cNvPicPr>
          <p:nvPr/>
        </p:nvPicPr>
        <p:blipFill>
          <a:blip r:embed="rId5"/>
          <a:srcRect l="13704" t="26371" r="18823" b="44296"/>
          <a:stretch>
            <a:fillRect/>
          </a:stretch>
        </p:blipFill>
        <p:spPr>
          <a:xfrm>
            <a:off x="243839" y="152400"/>
            <a:ext cx="5569115" cy="2421118"/>
          </a:xfrm>
          <a:prstGeom prst="rect">
            <a:avLst/>
          </a:prstGeom>
        </p:spPr>
      </p:pic>
      <p:pic>
        <p:nvPicPr>
          <p:cNvPr id="4" name="Picture 3">
            <a:extLst>
              <a:ext uri="{FF2B5EF4-FFF2-40B4-BE49-F238E27FC236}">
                <a16:creationId xmlns:a16="http://schemas.microsoft.com/office/drawing/2014/main" id="{7E034E71-2D96-46B2-C0EC-138600AD46F3}"/>
              </a:ext>
            </a:extLst>
          </p:cNvPr>
          <p:cNvPicPr>
            <a:picLocks noChangeAspect="1"/>
          </p:cNvPicPr>
          <p:nvPr/>
        </p:nvPicPr>
        <p:blipFill>
          <a:blip r:embed="rId6"/>
          <a:srcRect l="7642" t="12625" r="2010" b="11032"/>
          <a:stretch>
            <a:fillRect/>
          </a:stretch>
        </p:blipFill>
        <p:spPr>
          <a:xfrm>
            <a:off x="4078194" y="3473554"/>
            <a:ext cx="3614026" cy="3053839"/>
          </a:xfrm>
          <a:prstGeom prst="rect">
            <a:avLst/>
          </a:prstGeom>
        </p:spPr>
      </p:pic>
      <p:pic>
        <p:nvPicPr>
          <p:cNvPr id="21" name="Picture 20">
            <a:extLst>
              <a:ext uri="{FF2B5EF4-FFF2-40B4-BE49-F238E27FC236}">
                <a16:creationId xmlns:a16="http://schemas.microsoft.com/office/drawing/2014/main" id="{1F0B433C-63E1-F7E1-D95E-3333679F17D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882" b="93235" l="10000" r="90000">
                        <a14:foregroundMark x1="65588" y1="26765" x2="65588" y2="26765"/>
                        <a14:foregroundMark x1="47647" y1="25882" x2="47647" y2="25882"/>
                        <a14:foregroundMark x1="62941" y1="6176" x2="62941" y2="6176"/>
                        <a14:foregroundMark x1="45882" y1="93235" x2="45882" y2="93235"/>
                        <a14:foregroundMark x1="45882" y1="39706" x2="45882" y2="39706"/>
                        <a14:foregroundMark x1="44118" y1="49412" x2="44118" y2="49412"/>
                        <a14:foregroundMark x1="35000" y1="45882" x2="35000" y2="45882"/>
                        <a14:foregroundMark x1="60588" y1="35882" x2="60588" y2="35882"/>
                        <a14:backgroundMark x1="30294" y1="62059" x2="30294" y2="62059"/>
                      </a14:backgroundRemoval>
                    </a14:imgEffect>
                  </a14:imgLayer>
                </a14:imgProps>
              </a:ext>
            </a:extLst>
          </a:blip>
          <a:stretch>
            <a:fillRect/>
          </a:stretch>
        </p:blipFill>
        <p:spPr>
          <a:xfrm>
            <a:off x="1679686" y="1141751"/>
            <a:ext cx="2287249" cy="2287249"/>
          </a:xfrm>
          <a:prstGeom prst="rect">
            <a:avLst/>
          </a:prstGeom>
        </p:spPr>
      </p:pic>
      <p:pic>
        <p:nvPicPr>
          <p:cNvPr id="5" name="Picture 4">
            <a:extLst>
              <a:ext uri="{FF2B5EF4-FFF2-40B4-BE49-F238E27FC236}">
                <a16:creationId xmlns:a16="http://schemas.microsoft.com/office/drawing/2014/main" id="{03B43D21-2D9C-908A-DABB-3E724890567B}"/>
              </a:ext>
            </a:extLst>
          </p:cNvPr>
          <p:cNvPicPr>
            <a:picLocks noChangeAspect="1"/>
          </p:cNvPicPr>
          <p:nvPr/>
        </p:nvPicPr>
        <p:blipFill>
          <a:blip r:embed="rId9"/>
          <a:srcRect l="6059" t="19330" r="5830" b="27972"/>
          <a:stretch>
            <a:fillRect/>
          </a:stretch>
        </p:blipFill>
        <p:spPr>
          <a:xfrm>
            <a:off x="8598392" y="3888558"/>
            <a:ext cx="3593608" cy="2149312"/>
          </a:xfrm>
          <a:prstGeom prst="rect">
            <a:avLst/>
          </a:prstGeom>
        </p:spPr>
      </p:pic>
      <p:pic>
        <p:nvPicPr>
          <p:cNvPr id="6" name="Picture 5">
            <a:extLst>
              <a:ext uri="{FF2B5EF4-FFF2-40B4-BE49-F238E27FC236}">
                <a16:creationId xmlns:a16="http://schemas.microsoft.com/office/drawing/2014/main" id="{B3CD59FF-2008-B25F-1726-6CDE14FE951A}"/>
              </a:ext>
            </a:extLst>
          </p:cNvPr>
          <p:cNvPicPr>
            <a:picLocks noChangeAspect="1"/>
          </p:cNvPicPr>
          <p:nvPr/>
        </p:nvPicPr>
        <p:blipFill>
          <a:blip r:embed="rId10"/>
          <a:srcRect l="7021" t="30378" r="37744" b="11203"/>
          <a:stretch>
            <a:fillRect/>
          </a:stretch>
        </p:blipFill>
        <p:spPr>
          <a:xfrm>
            <a:off x="243839" y="4285806"/>
            <a:ext cx="2431984" cy="2572194"/>
          </a:xfrm>
          <a:prstGeom prst="rect">
            <a:avLst/>
          </a:prstGeom>
        </p:spPr>
      </p:pic>
      <p:pic>
        <p:nvPicPr>
          <p:cNvPr id="7" name="Picture 6">
            <a:extLst>
              <a:ext uri="{FF2B5EF4-FFF2-40B4-BE49-F238E27FC236}">
                <a16:creationId xmlns:a16="http://schemas.microsoft.com/office/drawing/2014/main" id="{2E1F91E9-51D1-1BF2-B5C3-0EFB297C05ED}"/>
              </a:ext>
            </a:extLst>
          </p:cNvPr>
          <p:cNvPicPr>
            <a:picLocks noChangeAspect="1"/>
          </p:cNvPicPr>
          <p:nvPr/>
        </p:nvPicPr>
        <p:blipFill>
          <a:blip r:embed="rId11"/>
          <a:stretch>
            <a:fillRect/>
          </a:stretch>
        </p:blipFill>
        <p:spPr>
          <a:xfrm>
            <a:off x="10039546" y="6088653"/>
            <a:ext cx="2000054" cy="725020"/>
          </a:xfrm>
          <a:prstGeom prst="rect">
            <a:avLst/>
          </a:prstGeom>
        </p:spPr>
      </p:pic>
    </p:spTree>
    <p:extLst>
      <p:ext uri="{BB962C8B-B14F-4D97-AF65-F5344CB8AC3E}">
        <p14:creationId xmlns:p14="http://schemas.microsoft.com/office/powerpoint/2010/main" val="2904202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858D28-ECF8-EC2A-846A-06E2E5C5653A}"/>
              </a:ext>
            </a:extLst>
          </p:cNvPr>
          <p:cNvPicPr>
            <a:picLocks noChangeAspect="1"/>
          </p:cNvPicPr>
          <p:nvPr/>
        </p:nvPicPr>
        <p:blipFill>
          <a:blip r:embed="rId3"/>
          <a:stretch>
            <a:fillRect/>
          </a:stretch>
        </p:blipFill>
        <p:spPr>
          <a:xfrm>
            <a:off x="4658996" y="4564824"/>
            <a:ext cx="2998467" cy="2248850"/>
          </a:xfrm>
          <a:prstGeom prst="rect">
            <a:avLst/>
          </a:prstGeom>
        </p:spPr>
      </p:pic>
      <p:sp>
        <p:nvSpPr>
          <p:cNvPr id="2" name="Title 1">
            <a:extLst>
              <a:ext uri="{FF2B5EF4-FFF2-40B4-BE49-F238E27FC236}">
                <a16:creationId xmlns:a16="http://schemas.microsoft.com/office/drawing/2014/main" id="{90820417-619C-7AD6-8311-5D843D2889CB}"/>
              </a:ext>
            </a:extLst>
          </p:cNvPr>
          <p:cNvSpPr>
            <a:spLocks noGrp="1"/>
          </p:cNvSpPr>
          <p:nvPr>
            <p:ph type="title"/>
          </p:nvPr>
        </p:nvSpPr>
        <p:spPr>
          <a:xfrm>
            <a:off x="53341" y="40005"/>
            <a:ext cx="5422899" cy="1961515"/>
          </a:xfrm>
        </p:spPr>
        <p:txBody>
          <a:bodyPr/>
          <a:lstStyle/>
          <a:p>
            <a:r>
              <a:rPr lang="en-GB" dirty="0">
                <a:solidFill>
                  <a:srgbClr val="96C11E"/>
                </a:solidFill>
              </a:rPr>
              <a:t>Let’s think about </a:t>
            </a:r>
            <a:r>
              <a:rPr lang="en-GB" b="1" dirty="0">
                <a:solidFill>
                  <a:srgbClr val="00A071"/>
                </a:solidFill>
              </a:rPr>
              <a:t>home</a:t>
            </a:r>
            <a:r>
              <a:rPr lang="en-GB" b="1" dirty="0">
                <a:solidFill>
                  <a:srgbClr val="96C11E"/>
                </a:solidFill>
              </a:rPr>
              <a:t> </a:t>
            </a:r>
            <a:r>
              <a:rPr lang="en-GB" dirty="0">
                <a:solidFill>
                  <a:srgbClr val="96C11E"/>
                </a:solidFill>
              </a:rPr>
              <a:t>and </a:t>
            </a:r>
            <a:r>
              <a:rPr lang="en-GB" b="1" dirty="0">
                <a:solidFill>
                  <a:srgbClr val="00A071"/>
                </a:solidFill>
              </a:rPr>
              <a:t>belonging</a:t>
            </a:r>
          </a:p>
        </p:txBody>
      </p:sp>
      <p:sp>
        <p:nvSpPr>
          <p:cNvPr id="3" name="Content Placeholder 2">
            <a:extLst>
              <a:ext uri="{FF2B5EF4-FFF2-40B4-BE49-F238E27FC236}">
                <a16:creationId xmlns:a16="http://schemas.microsoft.com/office/drawing/2014/main" id="{93A9008C-3937-7FA1-62ED-DEB8BB304936}"/>
              </a:ext>
            </a:extLst>
          </p:cNvPr>
          <p:cNvSpPr>
            <a:spLocks noGrp="1"/>
          </p:cNvSpPr>
          <p:nvPr>
            <p:ph idx="1"/>
          </p:nvPr>
        </p:nvSpPr>
        <p:spPr>
          <a:xfrm>
            <a:off x="177800" y="2001520"/>
            <a:ext cx="4356738" cy="4890135"/>
          </a:xfrm>
        </p:spPr>
        <p:txBody>
          <a:bodyPr>
            <a:normAutofit/>
          </a:bodyPr>
          <a:lstStyle/>
          <a:p>
            <a:pPr marL="0" indent="0">
              <a:buNone/>
            </a:pPr>
            <a:r>
              <a:rPr lang="en-GB" dirty="0">
                <a:solidFill>
                  <a:srgbClr val="96C11E"/>
                </a:solidFill>
              </a:rPr>
              <a:t>Where do you feel like you </a:t>
            </a:r>
            <a:r>
              <a:rPr lang="en-GB" b="1" dirty="0">
                <a:solidFill>
                  <a:srgbClr val="00A071"/>
                </a:solidFill>
              </a:rPr>
              <a:t>belong?</a:t>
            </a:r>
          </a:p>
          <a:p>
            <a:pPr marL="0" indent="0">
              <a:buNone/>
            </a:pPr>
            <a:r>
              <a:rPr lang="en-GB" dirty="0">
                <a:solidFill>
                  <a:srgbClr val="96C11E"/>
                </a:solidFill>
              </a:rPr>
              <a:t>What does it mean to be part of a </a:t>
            </a:r>
            <a:r>
              <a:rPr lang="en-GB" b="1" dirty="0">
                <a:solidFill>
                  <a:srgbClr val="00A071"/>
                </a:solidFill>
              </a:rPr>
              <a:t>family?</a:t>
            </a:r>
          </a:p>
          <a:p>
            <a:pPr marL="0" indent="0">
              <a:buNone/>
            </a:pPr>
            <a:r>
              <a:rPr lang="en-GB" dirty="0">
                <a:solidFill>
                  <a:srgbClr val="96C11E"/>
                </a:solidFill>
              </a:rPr>
              <a:t>Do you belong to anything </a:t>
            </a:r>
            <a:r>
              <a:rPr lang="en-GB" b="1" dirty="0">
                <a:solidFill>
                  <a:srgbClr val="00A071"/>
                </a:solidFill>
              </a:rPr>
              <a:t>outside of your house?</a:t>
            </a:r>
          </a:p>
          <a:p>
            <a:pPr marL="0" indent="0">
              <a:buNone/>
            </a:pPr>
            <a:r>
              <a:rPr lang="en-GB" dirty="0">
                <a:solidFill>
                  <a:srgbClr val="96C11E"/>
                </a:solidFill>
              </a:rPr>
              <a:t>Are you in any </a:t>
            </a:r>
            <a:r>
              <a:rPr lang="en-GB" b="1" dirty="0">
                <a:solidFill>
                  <a:srgbClr val="00A071"/>
                </a:solidFill>
              </a:rPr>
              <a:t>clubs</a:t>
            </a:r>
            <a:r>
              <a:rPr lang="en-GB" dirty="0">
                <a:solidFill>
                  <a:srgbClr val="96C11E"/>
                </a:solidFill>
              </a:rPr>
              <a:t> or </a:t>
            </a:r>
            <a:r>
              <a:rPr lang="en-GB" b="1" dirty="0">
                <a:solidFill>
                  <a:srgbClr val="00A071"/>
                </a:solidFill>
              </a:rPr>
              <a:t>groups</a:t>
            </a:r>
            <a:r>
              <a:rPr lang="en-GB" dirty="0">
                <a:solidFill>
                  <a:srgbClr val="96C11E"/>
                </a:solidFill>
              </a:rPr>
              <a:t> that make you feel like you belong?</a:t>
            </a:r>
          </a:p>
        </p:txBody>
      </p:sp>
      <p:pic>
        <p:nvPicPr>
          <p:cNvPr id="4098" name="Picture 2" descr="660+ Street Party Stock Illustrations, Royalty-Free Vector Graphics &amp; Clip  Art - iStock | Neighborhood party, Block party icon set, Garden party">
            <a:extLst>
              <a:ext uri="{FF2B5EF4-FFF2-40B4-BE49-F238E27FC236}">
                <a16:creationId xmlns:a16="http://schemas.microsoft.com/office/drawing/2014/main" id="{B2F714D4-3B67-8C2C-97DD-E554FF03C4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4955" y="40005"/>
            <a:ext cx="3358103" cy="33581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1D35538-1F55-B9C6-5F2E-F3F1ACD69568}"/>
              </a:ext>
            </a:extLst>
          </p:cNvPr>
          <p:cNvPicPr>
            <a:picLocks noChangeAspect="1"/>
          </p:cNvPicPr>
          <p:nvPr/>
        </p:nvPicPr>
        <p:blipFill>
          <a:blip r:embed="rId5"/>
          <a:stretch>
            <a:fillRect/>
          </a:stretch>
        </p:blipFill>
        <p:spPr>
          <a:xfrm>
            <a:off x="10039546" y="6088653"/>
            <a:ext cx="2000054" cy="725020"/>
          </a:xfrm>
          <a:prstGeom prst="rect">
            <a:avLst/>
          </a:prstGeom>
        </p:spPr>
      </p:pic>
      <p:pic>
        <p:nvPicPr>
          <p:cNvPr id="5" name="Picture 4">
            <a:extLst>
              <a:ext uri="{FF2B5EF4-FFF2-40B4-BE49-F238E27FC236}">
                <a16:creationId xmlns:a16="http://schemas.microsoft.com/office/drawing/2014/main" id="{A90028AD-2D32-9E46-B061-86509C8DA9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1488" y="2191583"/>
            <a:ext cx="2303831" cy="2878366"/>
          </a:xfrm>
          <a:prstGeom prst="rect">
            <a:avLst/>
          </a:prstGeom>
        </p:spPr>
      </p:pic>
      <p:pic>
        <p:nvPicPr>
          <p:cNvPr id="9" name="Picture 8">
            <a:extLst>
              <a:ext uri="{FF2B5EF4-FFF2-40B4-BE49-F238E27FC236}">
                <a16:creationId xmlns:a16="http://schemas.microsoft.com/office/drawing/2014/main" id="{951CF6F2-AD37-424A-BAA5-94C8B5B3BA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5193" y="40005"/>
            <a:ext cx="2126413" cy="2656703"/>
          </a:xfrm>
          <a:prstGeom prst="rect">
            <a:avLst/>
          </a:prstGeom>
        </p:spPr>
      </p:pic>
      <p:pic>
        <p:nvPicPr>
          <p:cNvPr id="11" name="Picture 10">
            <a:extLst>
              <a:ext uri="{FF2B5EF4-FFF2-40B4-BE49-F238E27FC236}">
                <a16:creationId xmlns:a16="http://schemas.microsoft.com/office/drawing/2014/main" id="{D302DA98-DDE5-0A41-BA4A-299E38EC56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88914" y="3216470"/>
            <a:ext cx="2158432" cy="2696708"/>
          </a:xfrm>
          <a:prstGeom prst="rect">
            <a:avLst/>
          </a:prstGeom>
        </p:spPr>
      </p:pic>
    </p:spTree>
    <p:extLst>
      <p:ext uri="{BB962C8B-B14F-4D97-AF65-F5344CB8AC3E}">
        <p14:creationId xmlns:p14="http://schemas.microsoft.com/office/powerpoint/2010/main" val="2196252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36C67-F478-F115-E9C2-912C066C8DC0}"/>
              </a:ext>
            </a:extLst>
          </p:cNvPr>
          <p:cNvSpPr>
            <a:spLocks noGrp="1"/>
          </p:cNvSpPr>
          <p:nvPr>
            <p:ph type="title"/>
          </p:nvPr>
        </p:nvSpPr>
        <p:spPr>
          <a:xfrm>
            <a:off x="0" y="-13809"/>
            <a:ext cx="10515600" cy="1325563"/>
          </a:xfrm>
        </p:spPr>
        <p:txBody>
          <a:bodyPr/>
          <a:lstStyle/>
          <a:p>
            <a:r>
              <a:rPr lang="en-GB" b="1" dirty="0">
                <a:solidFill>
                  <a:srgbClr val="00A071"/>
                </a:solidFill>
                <a:latin typeface="Rubik" panose="00000500000000000000" pitchFamily="2" charset="-79"/>
                <a:cs typeface="Rubik" panose="00000500000000000000" pitchFamily="2" charset="-79"/>
              </a:rPr>
              <a:t>Belonging</a:t>
            </a:r>
            <a:r>
              <a:rPr lang="en-GB" dirty="0">
                <a:solidFill>
                  <a:srgbClr val="96C11E"/>
                </a:solidFill>
                <a:latin typeface="Rubik" panose="00000500000000000000" pitchFamily="2" charset="-79"/>
                <a:cs typeface="Rubik" panose="00000500000000000000" pitchFamily="2" charset="-79"/>
              </a:rPr>
              <a:t> might mean…</a:t>
            </a:r>
          </a:p>
        </p:txBody>
      </p:sp>
      <p:sp>
        <p:nvSpPr>
          <p:cNvPr id="3" name="Content Placeholder 2">
            <a:extLst>
              <a:ext uri="{FF2B5EF4-FFF2-40B4-BE49-F238E27FC236}">
                <a16:creationId xmlns:a16="http://schemas.microsoft.com/office/drawing/2014/main" id="{FD731B4D-AF55-A8A3-753B-F6EE8E4678CB}"/>
              </a:ext>
            </a:extLst>
          </p:cNvPr>
          <p:cNvSpPr>
            <a:spLocks noGrp="1"/>
          </p:cNvSpPr>
          <p:nvPr>
            <p:ph idx="1"/>
          </p:nvPr>
        </p:nvSpPr>
        <p:spPr>
          <a:xfrm>
            <a:off x="0" y="1437425"/>
            <a:ext cx="11784290" cy="5282185"/>
          </a:xfrm>
        </p:spPr>
        <p:txBody>
          <a:bodyPr/>
          <a:lstStyle/>
          <a:p>
            <a:pPr marL="0" indent="0">
              <a:buNone/>
            </a:pPr>
            <a:r>
              <a:rPr lang="en-GB" dirty="0">
                <a:solidFill>
                  <a:srgbClr val="96C11E"/>
                </a:solidFill>
                <a:latin typeface="Rubik" panose="00000500000000000000" pitchFamily="2" charset="-79"/>
                <a:cs typeface="Rubik" panose="00000500000000000000" pitchFamily="2" charset="-79"/>
              </a:rPr>
              <a:t>Being </a:t>
            </a:r>
            <a:r>
              <a:rPr lang="en-GB" b="1" dirty="0">
                <a:solidFill>
                  <a:srgbClr val="00A071"/>
                </a:solidFill>
                <a:latin typeface="Rubik" panose="00000500000000000000" pitchFamily="2" charset="-79"/>
                <a:cs typeface="Rubik" panose="00000500000000000000" pitchFamily="2" charset="-79"/>
              </a:rPr>
              <a:t>supported </a:t>
            </a:r>
            <a:r>
              <a:rPr lang="en-GB" dirty="0">
                <a:solidFill>
                  <a:srgbClr val="96C11E"/>
                </a:solidFill>
                <a:latin typeface="Rubik" panose="00000500000000000000" pitchFamily="2" charset="-79"/>
                <a:cs typeface="Rubik" panose="00000500000000000000" pitchFamily="2" charset="-79"/>
              </a:rPr>
              <a:t>and </a:t>
            </a:r>
            <a:r>
              <a:rPr lang="en-GB" b="1" dirty="0">
                <a:solidFill>
                  <a:srgbClr val="00A071"/>
                </a:solidFill>
                <a:latin typeface="Rubik" panose="00000500000000000000" pitchFamily="2" charset="-79"/>
                <a:cs typeface="Rubik" panose="00000500000000000000" pitchFamily="2" charset="-79"/>
              </a:rPr>
              <a:t>cared for </a:t>
            </a:r>
            <a:r>
              <a:rPr lang="en-GB" dirty="0">
                <a:solidFill>
                  <a:srgbClr val="96C11E"/>
                </a:solidFill>
                <a:latin typeface="Rubik" panose="00000500000000000000" pitchFamily="2" charset="-79"/>
                <a:cs typeface="Rubik" panose="00000500000000000000" pitchFamily="2" charset="-79"/>
              </a:rPr>
              <a:t>at home </a:t>
            </a:r>
          </a:p>
          <a:p>
            <a:pPr marL="0" indent="0">
              <a:buNone/>
            </a:pPr>
            <a:endParaRPr lang="en-GB" dirty="0">
              <a:solidFill>
                <a:srgbClr val="96C11E"/>
              </a:solidFill>
              <a:latin typeface="Rubik" panose="00000500000000000000" pitchFamily="2" charset="-79"/>
              <a:cs typeface="Rubik" panose="00000500000000000000" pitchFamily="2" charset="-79"/>
            </a:endParaRPr>
          </a:p>
          <a:p>
            <a:pPr marL="0" indent="0" algn="r">
              <a:buNone/>
            </a:pPr>
            <a:r>
              <a:rPr lang="en-GB" dirty="0">
                <a:solidFill>
                  <a:srgbClr val="96C11E"/>
                </a:solidFill>
                <a:latin typeface="Rubik" panose="00000500000000000000" pitchFamily="2" charset="-79"/>
                <a:cs typeface="Rubik" panose="00000500000000000000" pitchFamily="2" charset="-79"/>
              </a:rPr>
              <a:t>Belonging to a </a:t>
            </a:r>
            <a:r>
              <a:rPr lang="en-GB" b="1" dirty="0">
                <a:solidFill>
                  <a:srgbClr val="00A071"/>
                </a:solidFill>
                <a:latin typeface="Rubik" panose="00000500000000000000" pitchFamily="2" charset="-79"/>
                <a:cs typeface="Rubik" panose="00000500000000000000" pitchFamily="2" charset="-79"/>
              </a:rPr>
              <a:t>group, club </a:t>
            </a:r>
            <a:r>
              <a:rPr lang="en-GB" dirty="0">
                <a:solidFill>
                  <a:srgbClr val="96C11E"/>
                </a:solidFill>
                <a:latin typeface="Rubik" panose="00000500000000000000" pitchFamily="2" charset="-79"/>
                <a:cs typeface="Rubik" panose="00000500000000000000" pitchFamily="2" charset="-79"/>
              </a:rPr>
              <a:t>or </a:t>
            </a:r>
            <a:r>
              <a:rPr lang="en-GB" b="1" dirty="0">
                <a:solidFill>
                  <a:srgbClr val="00A071"/>
                </a:solidFill>
                <a:latin typeface="Rubik" panose="00000500000000000000" pitchFamily="2" charset="-79"/>
                <a:cs typeface="Rubik" panose="00000500000000000000" pitchFamily="2" charset="-79"/>
              </a:rPr>
              <a:t>team</a:t>
            </a:r>
          </a:p>
          <a:p>
            <a:pPr marL="0" indent="0">
              <a:buNone/>
            </a:pPr>
            <a:endParaRPr lang="en-GB" dirty="0">
              <a:solidFill>
                <a:srgbClr val="96C11E"/>
              </a:solidFill>
              <a:latin typeface="Rubik" panose="00000500000000000000" pitchFamily="2" charset="-79"/>
              <a:cs typeface="Rubik" panose="00000500000000000000" pitchFamily="2" charset="-79"/>
            </a:endParaRPr>
          </a:p>
          <a:p>
            <a:pPr marL="0" indent="0">
              <a:buNone/>
            </a:pPr>
            <a:r>
              <a:rPr lang="en-GB" dirty="0">
                <a:solidFill>
                  <a:srgbClr val="96C11E"/>
                </a:solidFill>
                <a:latin typeface="Rubik" panose="00000500000000000000" pitchFamily="2" charset="-79"/>
                <a:cs typeface="Rubik" panose="00000500000000000000" pitchFamily="2" charset="-79"/>
              </a:rPr>
              <a:t>Feeling a part of your </a:t>
            </a:r>
            <a:r>
              <a:rPr lang="en-GB" b="1" dirty="0">
                <a:solidFill>
                  <a:srgbClr val="00A071"/>
                </a:solidFill>
                <a:latin typeface="Rubik" panose="00000500000000000000" pitchFamily="2" charset="-79"/>
                <a:cs typeface="Rubik" panose="00000500000000000000" pitchFamily="2" charset="-79"/>
              </a:rPr>
              <a:t>local community</a:t>
            </a:r>
          </a:p>
          <a:p>
            <a:pPr marL="0" indent="0">
              <a:buNone/>
            </a:pPr>
            <a:endParaRPr lang="en-GB" dirty="0">
              <a:solidFill>
                <a:srgbClr val="96C11E"/>
              </a:solidFill>
              <a:latin typeface="Rubik" panose="00000500000000000000" pitchFamily="2" charset="-79"/>
              <a:cs typeface="Rubik" panose="00000500000000000000" pitchFamily="2" charset="-79"/>
            </a:endParaRPr>
          </a:p>
          <a:p>
            <a:pPr marL="0" indent="0" algn="r">
              <a:buNone/>
            </a:pPr>
            <a:r>
              <a:rPr lang="en-GB" dirty="0">
                <a:solidFill>
                  <a:srgbClr val="96C11E"/>
                </a:solidFill>
                <a:latin typeface="Rubik" panose="00000500000000000000" pitchFamily="2" charset="-79"/>
                <a:cs typeface="Rubik" panose="00000500000000000000" pitchFamily="2" charset="-79"/>
              </a:rPr>
              <a:t>Feeling safe and supported by </a:t>
            </a:r>
            <a:r>
              <a:rPr lang="en-GB" b="1" dirty="0">
                <a:solidFill>
                  <a:srgbClr val="00A071"/>
                </a:solidFill>
                <a:latin typeface="Rubik" panose="00000500000000000000" pitchFamily="2" charset="-79"/>
                <a:cs typeface="Rubik" panose="00000500000000000000" pitchFamily="2" charset="-79"/>
              </a:rPr>
              <a:t>friends</a:t>
            </a:r>
          </a:p>
          <a:p>
            <a:pPr marL="0" indent="0">
              <a:buNone/>
            </a:pPr>
            <a:endParaRPr lang="en-GB" dirty="0">
              <a:solidFill>
                <a:srgbClr val="96C11E"/>
              </a:solidFill>
              <a:latin typeface="Rubik" panose="00000500000000000000" pitchFamily="2" charset="-79"/>
              <a:cs typeface="Rubik" panose="00000500000000000000" pitchFamily="2" charset="-79"/>
            </a:endParaRPr>
          </a:p>
          <a:p>
            <a:pPr marL="0" indent="0">
              <a:buNone/>
            </a:pPr>
            <a:r>
              <a:rPr lang="en-GB" dirty="0">
                <a:solidFill>
                  <a:srgbClr val="96C11E"/>
                </a:solidFill>
                <a:latin typeface="Rubik" panose="00000500000000000000" pitchFamily="2" charset="-79"/>
                <a:cs typeface="Rubik" panose="00000500000000000000" pitchFamily="2" charset="-79"/>
              </a:rPr>
              <a:t>Being </a:t>
            </a:r>
            <a:r>
              <a:rPr lang="en-GB" b="1" dirty="0">
                <a:solidFill>
                  <a:srgbClr val="00A071"/>
                </a:solidFill>
                <a:latin typeface="Rubik" panose="00000500000000000000" pitchFamily="2" charset="-79"/>
                <a:cs typeface="Rubik" panose="00000500000000000000" pitchFamily="2" charset="-79"/>
              </a:rPr>
              <a:t>supported</a:t>
            </a:r>
            <a:r>
              <a:rPr lang="en-GB" dirty="0">
                <a:solidFill>
                  <a:srgbClr val="96C11E"/>
                </a:solidFill>
                <a:latin typeface="Rubik" panose="00000500000000000000" pitchFamily="2" charset="-79"/>
                <a:cs typeface="Rubik" panose="00000500000000000000" pitchFamily="2" charset="-79"/>
              </a:rPr>
              <a:t> and feeling </a:t>
            </a:r>
            <a:r>
              <a:rPr lang="en-GB" b="1" dirty="0">
                <a:solidFill>
                  <a:srgbClr val="00A071"/>
                </a:solidFill>
                <a:latin typeface="Rubik" panose="00000500000000000000" pitchFamily="2" charset="-79"/>
                <a:cs typeface="Rubik" panose="00000500000000000000" pitchFamily="2" charset="-79"/>
              </a:rPr>
              <a:t>emotionally safe</a:t>
            </a:r>
          </a:p>
          <a:p>
            <a:pPr marL="0" indent="0">
              <a:buNone/>
            </a:pPr>
            <a:endParaRPr lang="en-GB" dirty="0">
              <a:solidFill>
                <a:srgbClr val="96C11E"/>
              </a:solidFill>
              <a:latin typeface="Rubik" panose="00000500000000000000" pitchFamily="2" charset="-79"/>
              <a:cs typeface="Rubik" panose="00000500000000000000" pitchFamily="2" charset="-79"/>
            </a:endParaRPr>
          </a:p>
          <a:p>
            <a:pPr marL="0" indent="0">
              <a:buNone/>
            </a:pPr>
            <a:endParaRPr lang="en-GB" dirty="0">
              <a:solidFill>
                <a:srgbClr val="96C11E"/>
              </a:solidFill>
            </a:endParaRPr>
          </a:p>
          <a:p>
            <a:pPr marL="0" indent="0">
              <a:buNone/>
            </a:pPr>
            <a:endParaRPr lang="en-GB" dirty="0">
              <a:solidFill>
                <a:srgbClr val="96C11E"/>
              </a:solidFill>
            </a:endParaRPr>
          </a:p>
          <a:p>
            <a:pPr marL="0" indent="0">
              <a:buNone/>
            </a:pPr>
            <a:endParaRPr lang="en-GB" dirty="0">
              <a:solidFill>
                <a:srgbClr val="96C11E"/>
              </a:solidFill>
            </a:endParaRPr>
          </a:p>
        </p:txBody>
      </p:sp>
      <p:pic>
        <p:nvPicPr>
          <p:cNvPr id="6146" name="Picture 2">
            <a:extLst>
              <a:ext uri="{FF2B5EF4-FFF2-40B4-BE49-F238E27FC236}">
                <a16:creationId xmlns:a16="http://schemas.microsoft.com/office/drawing/2014/main" id="{2A1BFDDB-45D5-03DD-A693-0F7A08EAD80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929" b="90000" l="8462" r="90769">
                        <a14:foregroundMark x1="78462" y1="8929" x2="78462" y2="8929"/>
                        <a14:foregroundMark x1="8462" y1="81071" x2="8462" y2="81071"/>
                        <a14:foregroundMark x1="90769" y1="16786" x2="90769" y2="16786"/>
                      </a14:backgroundRemoval>
                    </a14:imgEffect>
                  </a14:imgLayer>
                </a14:imgProps>
              </a:ext>
              <a:ext uri="{28A0092B-C50C-407E-A947-70E740481C1C}">
                <a14:useLocalDpi xmlns:a14="http://schemas.microsoft.com/office/drawing/2010/main" val="0"/>
              </a:ext>
            </a:extLst>
          </a:blip>
          <a:srcRect/>
          <a:stretch>
            <a:fillRect/>
          </a:stretch>
        </p:blipFill>
        <p:spPr bwMode="auto">
          <a:xfrm rot="1072742">
            <a:off x="8015692" y="1347945"/>
            <a:ext cx="698997" cy="7527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502939C-530D-EF6E-0153-C546FE0ECA19}"/>
              </a:ext>
            </a:extLst>
          </p:cNvPr>
          <p:cNvPicPr>
            <a:picLocks noChangeAspect="1"/>
          </p:cNvPicPr>
          <p:nvPr/>
        </p:nvPicPr>
        <p:blipFill>
          <a:blip r:embed="rId5"/>
          <a:stretch>
            <a:fillRect/>
          </a:stretch>
        </p:blipFill>
        <p:spPr>
          <a:xfrm>
            <a:off x="7132599" y="1336997"/>
            <a:ext cx="724031" cy="724031"/>
          </a:xfrm>
          <a:prstGeom prst="rect">
            <a:avLst/>
          </a:prstGeom>
        </p:spPr>
      </p:pic>
      <p:pic>
        <p:nvPicPr>
          <p:cNvPr id="9" name="Picture 8">
            <a:extLst>
              <a:ext uri="{FF2B5EF4-FFF2-40B4-BE49-F238E27FC236}">
                <a16:creationId xmlns:a16="http://schemas.microsoft.com/office/drawing/2014/main" id="{4FC3649B-CFEB-8DC2-7F37-D555040B50F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882" b="93235" l="10000" r="90000">
                        <a14:foregroundMark x1="65588" y1="26765" x2="65588" y2="26765"/>
                        <a14:foregroundMark x1="47647" y1="25882" x2="47647" y2="25882"/>
                        <a14:foregroundMark x1="62941" y1="6176" x2="62941" y2="6176"/>
                        <a14:foregroundMark x1="45882" y1="93235" x2="45882" y2="93235"/>
                        <a14:foregroundMark x1="45882" y1="39706" x2="45882" y2="39706"/>
                        <a14:foregroundMark x1="44118" y1="49412" x2="44118" y2="49412"/>
                        <a14:foregroundMark x1="35000" y1="45882" x2="35000" y2="45882"/>
                        <a14:foregroundMark x1="60588" y1="35882" x2="60588" y2="35882"/>
                        <a14:backgroundMark x1="30294" y1="62059" x2="30294" y2="62059"/>
                      </a14:backgroundRemoval>
                    </a14:imgEffect>
                  </a14:imgLayer>
                </a14:imgProps>
              </a:ext>
            </a:extLst>
          </a:blip>
          <a:stretch>
            <a:fillRect/>
          </a:stretch>
        </p:blipFill>
        <p:spPr>
          <a:xfrm>
            <a:off x="7849217" y="5236795"/>
            <a:ext cx="1075101" cy="1075101"/>
          </a:xfrm>
          <a:prstGeom prst="rect">
            <a:avLst/>
          </a:prstGeom>
        </p:spPr>
      </p:pic>
      <p:pic>
        <p:nvPicPr>
          <p:cNvPr id="4" name="Picture 3">
            <a:extLst>
              <a:ext uri="{FF2B5EF4-FFF2-40B4-BE49-F238E27FC236}">
                <a16:creationId xmlns:a16="http://schemas.microsoft.com/office/drawing/2014/main" id="{5E7FA3DD-CDF0-D405-7966-658D7FA2C4FB}"/>
              </a:ext>
            </a:extLst>
          </p:cNvPr>
          <p:cNvPicPr>
            <a:picLocks noChangeAspect="1"/>
          </p:cNvPicPr>
          <p:nvPr/>
        </p:nvPicPr>
        <p:blipFill>
          <a:blip r:embed="rId8"/>
          <a:stretch>
            <a:fillRect/>
          </a:stretch>
        </p:blipFill>
        <p:spPr>
          <a:xfrm>
            <a:off x="8813364" y="1116322"/>
            <a:ext cx="1062931" cy="931012"/>
          </a:xfrm>
          <a:prstGeom prst="rect">
            <a:avLst/>
          </a:prstGeom>
        </p:spPr>
      </p:pic>
      <p:pic>
        <p:nvPicPr>
          <p:cNvPr id="5" name="Picture 4">
            <a:extLst>
              <a:ext uri="{FF2B5EF4-FFF2-40B4-BE49-F238E27FC236}">
                <a16:creationId xmlns:a16="http://schemas.microsoft.com/office/drawing/2014/main" id="{88455007-E12F-9FA3-6E6D-8E447D6D2086}"/>
              </a:ext>
            </a:extLst>
          </p:cNvPr>
          <p:cNvPicPr>
            <a:picLocks noChangeAspect="1"/>
          </p:cNvPicPr>
          <p:nvPr/>
        </p:nvPicPr>
        <p:blipFill>
          <a:blip r:embed="rId9"/>
          <a:srcRect t="34851" r="22871" b="38847"/>
          <a:stretch>
            <a:fillRect/>
          </a:stretch>
        </p:blipFill>
        <p:spPr>
          <a:xfrm>
            <a:off x="8844754" y="3276136"/>
            <a:ext cx="3341692" cy="898801"/>
          </a:xfrm>
          <a:prstGeom prst="rect">
            <a:avLst/>
          </a:prstGeom>
        </p:spPr>
      </p:pic>
      <p:pic>
        <p:nvPicPr>
          <p:cNvPr id="7" name="Picture 6">
            <a:extLst>
              <a:ext uri="{FF2B5EF4-FFF2-40B4-BE49-F238E27FC236}">
                <a16:creationId xmlns:a16="http://schemas.microsoft.com/office/drawing/2014/main" id="{C6E85B19-B7FF-6574-B427-252BBB3B9411}"/>
              </a:ext>
            </a:extLst>
          </p:cNvPr>
          <p:cNvPicPr>
            <a:picLocks noChangeAspect="1"/>
          </p:cNvPicPr>
          <p:nvPr/>
        </p:nvPicPr>
        <p:blipFill>
          <a:blip r:embed="rId10"/>
          <a:srcRect l="16709" t="37196" r="983" b="7147"/>
          <a:stretch>
            <a:fillRect/>
          </a:stretch>
        </p:blipFill>
        <p:spPr>
          <a:xfrm>
            <a:off x="6667405" y="3175510"/>
            <a:ext cx="2378450" cy="919415"/>
          </a:xfrm>
          <a:prstGeom prst="rect">
            <a:avLst/>
          </a:prstGeom>
        </p:spPr>
      </p:pic>
      <p:pic>
        <p:nvPicPr>
          <p:cNvPr id="11" name="Picture 10">
            <a:extLst>
              <a:ext uri="{FF2B5EF4-FFF2-40B4-BE49-F238E27FC236}">
                <a16:creationId xmlns:a16="http://schemas.microsoft.com/office/drawing/2014/main" id="{18DBAE3F-9868-BA0E-792C-9EFCB44B4198}"/>
              </a:ext>
            </a:extLst>
          </p:cNvPr>
          <p:cNvPicPr>
            <a:picLocks noChangeAspect="1"/>
          </p:cNvPicPr>
          <p:nvPr/>
        </p:nvPicPr>
        <p:blipFill>
          <a:blip r:embed="rId11"/>
          <a:srcRect l="17643" t="4009" r="17813" b="5587"/>
          <a:stretch>
            <a:fillRect/>
          </a:stretch>
        </p:blipFill>
        <p:spPr>
          <a:xfrm>
            <a:off x="4513102" y="2148013"/>
            <a:ext cx="1180741" cy="1101661"/>
          </a:xfrm>
          <a:prstGeom prst="rect">
            <a:avLst/>
          </a:prstGeom>
        </p:spPr>
      </p:pic>
      <p:pic>
        <p:nvPicPr>
          <p:cNvPr id="12" name="Picture 11">
            <a:extLst>
              <a:ext uri="{FF2B5EF4-FFF2-40B4-BE49-F238E27FC236}">
                <a16:creationId xmlns:a16="http://schemas.microsoft.com/office/drawing/2014/main" id="{F2D9B867-3DD1-7015-D5E2-9EDCC37A4EB9}"/>
              </a:ext>
            </a:extLst>
          </p:cNvPr>
          <p:cNvPicPr>
            <a:picLocks noChangeAspect="1"/>
          </p:cNvPicPr>
          <p:nvPr/>
        </p:nvPicPr>
        <p:blipFill>
          <a:blip r:embed="rId12"/>
          <a:srcRect l="6545" t="13682" r="7524" b="16686"/>
          <a:stretch>
            <a:fillRect/>
          </a:stretch>
        </p:blipFill>
        <p:spPr>
          <a:xfrm>
            <a:off x="1697725" y="4094925"/>
            <a:ext cx="3299044" cy="1290544"/>
          </a:xfrm>
          <a:prstGeom prst="rect">
            <a:avLst/>
          </a:prstGeom>
        </p:spPr>
      </p:pic>
      <p:pic>
        <p:nvPicPr>
          <p:cNvPr id="15" name="Picture 14">
            <a:extLst>
              <a:ext uri="{FF2B5EF4-FFF2-40B4-BE49-F238E27FC236}">
                <a16:creationId xmlns:a16="http://schemas.microsoft.com/office/drawing/2014/main" id="{038A9097-C6C6-07DC-F517-432443FFA844}"/>
              </a:ext>
            </a:extLst>
          </p:cNvPr>
          <p:cNvPicPr>
            <a:picLocks noChangeAspect="1"/>
          </p:cNvPicPr>
          <p:nvPr/>
        </p:nvPicPr>
        <p:blipFill>
          <a:blip r:embed="rId13"/>
          <a:stretch>
            <a:fillRect/>
          </a:stretch>
        </p:blipFill>
        <p:spPr>
          <a:xfrm>
            <a:off x="10039546" y="6088653"/>
            <a:ext cx="2000054" cy="725020"/>
          </a:xfrm>
          <a:prstGeom prst="rect">
            <a:avLst/>
          </a:prstGeom>
        </p:spPr>
      </p:pic>
    </p:spTree>
    <p:extLst>
      <p:ext uri="{BB962C8B-B14F-4D97-AF65-F5344CB8AC3E}">
        <p14:creationId xmlns:p14="http://schemas.microsoft.com/office/powerpoint/2010/main" val="2177648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DDE22-ECF7-70EA-BA79-7346BFFA3694}"/>
              </a:ext>
            </a:extLst>
          </p:cNvPr>
          <p:cNvSpPr>
            <a:spLocks noGrp="1"/>
          </p:cNvSpPr>
          <p:nvPr>
            <p:ph type="title"/>
          </p:nvPr>
        </p:nvSpPr>
        <p:spPr>
          <a:xfrm>
            <a:off x="167640" y="37133"/>
            <a:ext cx="10515600" cy="1325563"/>
          </a:xfrm>
        </p:spPr>
        <p:txBody>
          <a:bodyPr/>
          <a:lstStyle/>
          <a:p>
            <a:r>
              <a:rPr lang="en-GB" dirty="0">
                <a:solidFill>
                  <a:srgbClr val="96C11E"/>
                </a:solidFill>
              </a:rPr>
              <a:t>What do you think about </a:t>
            </a:r>
            <a:r>
              <a:rPr lang="en-GB" b="1" dirty="0">
                <a:solidFill>
                  <a:srgbClr val="00A071"/>
                </a:solidFill>
              </a:rPr>
              <a:t>home</a:t>
            </a:r>
            <a:r>
              <a:rPr lang="en-GB" dirty="0">
                <a:solidFill>
                  <a:srgbClr val="96C11E"/>
                </a:solidFill>
              </a:rPr>
              <a:t> and </a:t>
            </a:r>
            <a:r>
              <a:rPr lang="en-GB" b="1" dirty="0">
                <a:solidFill>
                  <a:srgbClr val="00A071"/>
                </a:solidFill>
              </a:rPr>
              <a:t>belonging?</a:t>
            </a:r>
          </a:p>
        </p:txBody>
      </p:sp>
      <p:sp>
        <p:nvSpPr>
          <p:cNvPr id="3" name="Content Placeholder 2">
            <a:extLst>
              <a:ext uri="{FF2B5EF4-FFF2-40B4-BE49-F238E27FC236}">
                <a16:creationId xmlns:a16="http://schemas.microsoft.com/office/drawing/2014/main" id="{EC03A2CB-B803-D690-BBE0-74AD15EA059A}"/>
              </a:ext>
            </a:extLst>
          </p:cNvPr>
          <p:cNvSpPr>
            <a:spLocks noGrp="1"/>
          </p:cNvSpPr>
          <p:nvPr>
            <p:ph idx="1"/>
          </p:nvPr>
        </p:nvSpPr>
        <p:spPr>
          <a:xfrm>
            <a:off x="167639" y="1480185"/>
            <a:ext cx="8382471" cy="5333488"/>
          </a:xfrm>
        </p:spPr>
        <p:txBody>
          <a:bodyPr>
            <a:normAutofit/>
          </a:bodyPr>
          <a:lstStyle/>
          <a:p>
            <a:pPr marL="0" indent="0">
              <a:buNone/>
            </a:pPr>
            <a:endParaRPr lang="en-GB" dirty="0">
              <a:solidFill>
                <a:srgbClr val="96C11E"/>
              </a:solidFill>
            </a:endParaRPr>
          </a:p>
          <a:p>
            <a:pPr marL="0" indent="0">
              <a:buNone/>
            </a:pPr>
            <a:r>
              <a:rPr lang="en-GB" dirty="0">
                <a:solidFill>
                  <a:srgbClr val="96C11E"/>
                </a:solidFill>
              </a:rPr>
              <a:t>You are going to write a </a:t>
            </a:r>
            <a:r>
              <a:rPr lang="en-GB" b="1" dirty="0">
                <a:solidFill>
                  <a:srgbClr val="00B050"/>
                </a:solidFill>
              </a:rPr>
              <a:t>short story </a:t>
            </a:r>
            <a:r>
              <a:rPr lang="en-GB" dirty="0">
                <a:solidFill>
                  <a:srgbClr val="96C11E"/>
                </a:solidFill>
              </a:rPr>
              <a:t>or </a:t>
            </a:r>
            <a:r>
              <a:rPr lang="en-GB" b="1" dirty="0">
                <a:solidFill>
                  <a:srgbClr val="00B050"/>
                </a:solidFill>
              </a:rPr>
              <a:t>poem</a:t>
            </a:r>
            <a:r>
              <a:rPr lang="en-GB" dirty="0">
                <a:solidFill>
                  <a:srgbClr val="96C11E"/>
                </a:solidFill>
              </a:rPr>
              <a:t> about what </a:t>
            </a:r>
            <a:r>
              <a:rPr lang="en-GB" b="1" dirty="0">
                <a:solidFill>
                  <a:srgbClr val="00B050"/>
                </a:solidFill>
              </a:rPr>
              <a:t>home</a:t>
            </a:r>
            <a:r>
              <a:rPr lang="en-GB" dirty="0">
                <a:solidFill>
                  <a:srgbClr val="96C11E"/>
                </a:solidFill>
              </a:rPr>
              <a:t> or </a:t>
            </a:r>
            <a:r>
              <a:rPr lang="en-GB" b="1" dirty="0">
                <a:solidFill>
                  <a:srgbClr val="00B050"/>
                </a:solidFill>
              </a:rPr>
              <a:t>belonging </a:t>
            </a:r>
            <a:r>
              <a:rPr lang="en-GB" dirty="0">
                <a:solidFill>
                  <a:srgbClr val="96C11E"/>
                </a:solidFill>
              </a:rPr>
              <a:t>means to </a:t>
            </a:r>
            <a:r>
              <a:rPr lang="en-GB" b="1" dirty="0">
                <a:solidFill>
                  <a:srgbClr val="00B050"/>
                </a:solidFill>
              </a:rPr>
              <a:t>you.</a:t>
            </a:r>
          </a:p>
          <a:p>
            <a:pPr marL="0" indent="0">
              <a:buNone/>
            </a:pPr>
            <a:endParaRPr lang="en-GB" dirty="0">
              <a:solidFill>
                <a:srgbClr val="96C11E"/>
              </a:solidFill>
            </a:endParaRPr>
          </a:p>
          <a:p>
            <a:pPr marL="0" indent="0">
              <a:buNone/>
            </a:pPr>
            <a:r>
              <a:rPr lang="en-GB" dirty="0">
                <a:solidFill>
                  <a:srgbClr val="96C11E"/>
                </a:solidFill>
              </a:rPr>
              <a:t>Think about what we have talked about today.</a:t>
            </a:r>
          </a:p>
          <a:p>
            <a:pPr marL="0" indent="0">
              <a:buNone/>
            </a:pPr>
            <a:endParaRPr lang="en-GB" dirty="0">
              <a:solidFill>
                <a:srgbClr val="96C11E"/>
              </a:solidFill>
            </a:endParaRPr>
          </a:p>
          <a:p>
            <a:pPr marL="0" indent="0">
              <a:buNone/>
            </a:pPr>
            <a:r>
              <a:rPr lang="en-GB" dirty="0">
                <a:solidFill>
                  <a:srgbClr val="96C11E"/>
                </a:solidFill>
              </a:rPr>
              <a:t>Your story or poem could be about a </a:t>
            </a:r>
            <a:r>
              <a:rPr lang="en-GB" b="1" dirty="0">
                <a:solidFill>
                  <a:srgbClr val="00B050"/>
                </a:solidFill>
              </a:rPr>
              <a:t>team</a:t>
            </a:r>
            <a:r>
              <a:rPr lang="en-GB" dirty="0">
                <a:solidFill>
                  <a:srgbClr val="96C11E"/>
                </a:solidFill>
              </a:rPr>
              <a:t>, a </a:t>
            </a:r>
            <a:r>
              <a:rPr lang="en-GB" b="1" dirty="0">
                <a:solidFill>
                  <a:srgbClr val="00B050"/>
                </a:solidFill>
              </a:rPr>
              <a:t>group, </a:t>
            </a:r>
            <a:r>
              <a:rPr lang="en-GB" dirty="0">
                <a:solidFill>
                  <a:srgbClr val="96C11E"/>
                </a:solidFill>
              </a:rPr>
              <a:t>a </a:t>
            </a:r>
            <a:r>
              <a:rPr lang="en-GB" b="1" dirty="0">
                <a:solidFill>
                  <a:srgbClr val="00B050"/>
                </a:solidFill>
              </a:rPr>
              <a:t>community</a:t>
            </a:r>
            <a:r>
              <a:rPr lang="en-GB" dirty="0">
                <a:solidFill>
                  <a:srgbClr val="96C11E"/>
                </a:solidFill>
              </a:rPr>
              <a:t> or a </a:t>
            </a:r>
            <a:r>
              <a:rPr lang="en-GB" b="1" dirty="0">
                <a:solidFill>
                  <a:srgbClr val="00B050"/>
                </a:solidFill>
              </a:rPr>
              <a:t>home.</a:t>
            </a:r>
          </a:p>
          <a:p>
            <a:pPr marL="0" indent="0">
              <a:buNone/>
            </a:pPr>
            <a:endParaRPr lang="en-GB" b="1" dirty="0">
              <a:solidFill>
                <a:srgbClr val="00B050"/>
              </a:solidFill>
            </a:endParaRPr>
          </a:p>
          <a:p>
            <a:pPr marL="0" indent="0">
              <a:buNone/>
            </a:pPr>
            <a:r>
              <a:rPr lang="en-GB" dirty="0">
                <a:solidFill>
                  <a:srgbClr val="92D050"/>
                </a:solidFill>
              </a:rPr>
              <a:t>You can get some ideas from the next slide.</a:t>
            </a:r>
          </a:p>
        </p:txBody>
      </p:sp>
      <p:pic>
        <p:nvPicPr>
          <p:cNvPr id="4" name="Picture 3">
            <a:extLst>
              <a:ext uri="{FF2B5EF4-FFF2-40B4-BE49-F238E27FC236}">
                <a16:creationId xmlns:a16="http://schemas.microsoft.com/office/drawing/2014/main" id="{45248293-718E-D591-9D4B-B9535751539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882" b="93235" l="10000" r="90000">
                        <a14:foregroundMark x1="65588" y1="26765" x2="65588" y2="26765"/>
                        <a14:foregroundMark x1="47647" y1="25882" x2="47647" y2="25882"/>
                        <a14:foregroundMark x1="62941" y1="6176" x2="62941" y2="6176"/>
                        <a14:foregroundMark x1="45882" y1="93235" x2="45882" y2="93235"/>
                        <a14:foregroundMark x1="45882" y1="39706" x2="45882" y2="39706"/>
                        <a14:foregroundMark x1="44118" y1="49412" x2="44118" y2="49412"/>
                        <a14:foregroundMark x1="35000" y1="45882" x2="35000" y2="45882"/>
                        <a14:foregroundMark x1="60588" y1="35882" x2="60588" y2="35882"/>
                        <a14:backgroundMark x1="30294" y1="62059" x2="30294" y2="62059"/>
                      </a14:backgroundRemoval>
                    </a14:imgEffect>
                  </a14:imgLayer>
                </a14:imgProps>
              </a:ext>
            </a:extLst>
          </a:blip>
          <a:stretch>
            <a:fillRect/>
          </a:stretch>
        </p:blipFill>
        <p:spPr>
          <a:xfrm>
            <a:off x="10683240" y="0"/>
            <a:ext cx="1636208" cy="1636208"/>
          </a:xfrm>
          <a:prstGeom prst="rect">
            <a:avLst/>
          </a:prstGeom>
        </p:spPr>
      </p:pic>
      <p:pic>
        <p:nvPicPr>
          <p:cNvPr id="5" name="Picture 4">
            <a:extLst>
              <a:ext uri="{FF2B5EF4-FFF2-40B4-BE49-F238E27FC236}">
                <a16:creationId xmlns:a16="http://schemas.microsoft.com/office/drawing/2014/main" id="{EA72D48C-DADB-95BC-2472-735AC4C4E99D}"/>
              </a:ext>
            </a:extLst>
          </p:cNvPr>
          <p:cNvPicPr>
            <a:picLocks noChangeAspect="1"/>
          </p:cNvPicPr>
          <p:nvPr/>
        </p:nvPicPr>
        <p:blipFill>
          <a:blip r:embed="rId4"/>
          <a:stretch>
            <a:fillRect/>
          </a:stretch>
        </p:blipFill>
        <p:spPr>
          <a:xfrm>
            <a:off x="9798743" y="3543017"/>
            <a:ext cx="2342457" cy="2051738"/>
          </a:xfrm>
          <a:prstGeom prst="rect">
            <a:avLst/>
          </a:prstGeom>
        </p:spPr>
      </p:pic>
      <p:pic>
        <p:nvPicPr>
          <p:cNvPr id="7" name="Picture 6">
            <a:extLst>
              <a:ext uri="{FF2B5EF4-FFF2-40B4-BE49-F238E27FC236}">
                <a16:creationId xmlns:a16="http://schemas.microsoft.com/office/drawing/2014/main" id="{3B0B268E-B450-0447-1A53-7CCB96FFB5D1}"/>
              </a:ext>
            </a:extLst>
          </p:cNvPr>
          <p:cNvPicPr>
            <a:picLocks noChangeAspect="1"/>
          </p:cNvPicPr>
          <p:nvPr/>
        </p:nvPicPr>
        <p:blipFill>
          <a:blip r:embed="rId5"/>
          <a:srcRect l="2297" t="15703" r="7432" b="4592"/>
          <a:stretch>
            <a:fillRect/>
          </a:stretch>
        </p:blipFill>
        <p:spPr>
          <a:xfrm>
            <a:off x="8627514" y="1636208"/>
            <a:ext cx="2342457" cy="1378820"/>
          </a:xfrm>
          <a:prstGeom prst="rect">
            <a:avLst/>
          </a:prstGeom>
        </p:spPr>
      </p:pic>
      <p:pic>
        <p:nvPicPr>
          <p:cNvPr id="9" name="Picture 8">
            <a:extLst>
              <a:ext uri="{FF2B5EF4-FFF2-40B4-BE49-F238E27FC236}">
                <a16:creationId xmlns:a16="http://schemas.microsoft.com/office/drawing/2014/main" id="{2901BCFF-B56D-2302-FD85-572CA8437AB8}"/>
              </a:ext>
            </a:extLst>
          </p:cNvPr>
          <p:cNvPicPr>
            <a:picLocks noChangeAspect="1"/>
          </p:cNvPicPr>
          <p:nvPr/>
        </p:nvPicPr>
        <p:blipFill>
          <a:blip r:embed="rId6"/>
          <a:stretch>
            <a:fillRect/>
          </a:stretch>
        </p:blipFill>
        <p:spPr>
          <a:xfrm>
            <a:off x="10039546" y="6088653"/>
            <a:ext cx="2000054" cy="725020"/>
          </a:xfrm>
          <a:prstGeom prst="rect">
            <a:avLst/>
          </a:prstGeom>
        </p:spPr>
      </p:pic>
    </p:spTree>
    <p:extLst>
      <p:ext uri="{BB962C8B-B14F-4D97-AF65-F5344CB8AC3E}">
        <p14:creationId xmlns:p14="http://schemas.microsoft.com/office/powerpoint/2010/main" val="4087490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CB2900-A22E-B273-316E-CE0529767651}"/>
              </a:ext>
            </a:extLst>
          </p:cNvPr>
          <p:cNvSpPr txBox="1"/>
          <p:nvPr/>
        </p:nvSpPr>
        <p:spPr>
          <a:xfrm>
            <a:off x="395926" y="329938"/>
            <a:ext cx="10520313" cy="584775"/>
          </a:xfrm>
          <a:prstGeom prst="rect">
            <a:avLst/>
          </a:prstGeom>
          <a:noFill/>
        </p:spPr>
        <p:txBody>
          <a:bodyPr wrap="square" rtlCol="0">
            <a:spAutoFit/>
          </a:bodyPr>
          <a:lstStyle/>
          <a:p>
            <a:r>
              <a:rPr lang="en-GB" sz="3200" b="1" dirty="0">
                <a:solidFill>
                  <a:srgbClr val="00A071"/>
                </a:solidFill>
                <a:latin typeface="Rubik" panose="00000500000000000000" pitchFamily="2" charset="-79"/>
                <a:cs typeface="Rubik" panose="00000500000000000000" pitchFamily="2" charset="-79"/>
              </a:rPr>
              <a:t>Ideas:</a:t>
            </a:r>
            <a:endParaRPr lang="en-GB" b="1" dirty="0">
              <a:solidFill>
                <a:srgbClr val="00A071"/>
              </a:solidFill>
              <a:latin typeface="Rubik" panose="00000500000000000000" pitchFamily="2" charset="-79"/>
              <a:cs typeface="Rubik" panose="00000500000000000000" pitchFamily="2" charset="-79"/>
            </a:endParaRPr>
          </a:p>
        </p:txBody>
      </p:sp>
      <p:sp>
        <p:nvSpPr>
          <p:cNvPr id="3" name="TextBox 2">
            <a:extLst>
              <a:ext uri="{FF2B5EF4-FFF2-40B4-BE49-F238E27FC236}">
                <a16:creationId xmlns:a16="http://schemas.microsoft.com/office/drawing/2014/main" id="{3E66A5FC-90E5-84D0-E3C9-247D28955D7C}"/>
              </a:ext>
            </a:extLst>
          </p:cNvPr>
          <p:cNvSpPr txBox="1"/>
          <p:nvPr/>
        </p:nvSpPr>
        <p:spPr>
          <a:xfrm>
            <a:off x="395926" y="917912"/>
            <a:ext cx="4703975" cy="5940088"/>
          </a:xfrm>
          <a:prstGeom prst="rect">
            <a:avLst/>
          </a:prstGeom>
          <a:noFill/>
        </p:spPr>
        <p:txBody>
          <a:bodyPr wrap="square" rtlCol="0">
            <a:spAutoFit/>
          </a:bodyPr>
          <a:lstStyle/>
          <a:p>
            <a:r>
              <a:rPr lang="en-GB" sz="2000" dirty="0">
                <a:solidFill>
                  <a:srgbClr val="96C11E"/>
                </a:solidFill>
              </a:rPr>
              <a:t>Stories:</a:t>
            </a:r>
          </a:p>
          <a:p>
            <a:endParaRPr lang="en-GB" sz="2000" dirty="0">
              <a:solidFill>
                <a:srgbClr val="96C11E"/>
              </a:solidFill>
            </a:endParaRPr>
          </a:p>
          <a:p>
            <a:r>
              <a:rPr lang="en-GB" sz="2000" dirty="0">
                <a:solidFill>
                  <a:srgbClr val="96C11E"/>
                </a:solidFill>
              </a:rPr>
              <a:t>A young person moves to a new area and they miss their old home. They join a </a:t>
            </a:r>
            <a:r>
              <a:rPr lang="en-GB" sz="2000" b="1" dirty="0">
                <a:solidFill>
                  <a:srgbClr val="00A071"/>
                </a:solidFill>
              </a:rPr>
              <a:t>sports team </a:t>
            </a:r>
            <a:r>
              <a:rPr lang="en-GB" sz="2000" dirty="0">
                <a:solidFill>
                  <a:srgbClr val="96C11E"/>
                </a:solidFill>
              </a:rPr>
              <a:t>or </a:t>
            </a:r>
            <a:r>
              <a:rPr lang="en-GB" sz="2000" b="1" dirty="0">
                <a:solidFill>
                  <a:srgbClr val="00A071"/>
                </a:solidFill>
              </a:rPr>
              <a:t>local group </a:t>
            </a:r>
            <a:r>
              <a:rPr lang="en-GB" sz="2000" dirty="0">
                <a:solidFill>
                  <a:srgbClr val="96C11E"/>
                </a:solidFill>
              </a:rPr>
              <a:t>and start to feel included.</a:t>
            </a:r>
          </a:p>
          <a:p>
            <a:endParaRPr lang="en-GB" sz="2000" dirty="0">
              <a:solidFill>
                <a:srgbClr val="96C11E"/>
              </a:solidFill>
            </a:endParaRPr>
          </a:p>
          <a:p>
            <a:r>
              <a:rPr lang="en-GB" sz="2000" dirty="0">
                <a:solidFill>
                  <a:srgbClr val="96C11E"/>
                </a:solidFill>
              </a:rPr>
              <a:t>A young person doesn’t feel safe in their home with their birth family. They are </a:t>
            </a:r>
            <a:r>
              <a:rPr lang="en-GB" sz="2000" b="1" dirty="0">
                <a:solidFill>
                  <a:srgbClr val="00A071"/>
                </a:solidFill>
              </a:rPr>
              <a:t>fostered, </a:t>
            </a:r>
            <a:r>
              <a:rPr lang="en-GB" sz="2000" dirty="0">
                <a:solidFill>
                  <a:srgbClr val="96C11E"/>
                </a:solidFill>
              </a:rPr>
              <a:t>and whilst they find it different at first, they connect with their foster family and get </a:t>
            </a:r>
            <a:r>
              <a:rPr lang="en-GB" sz="2000" b="1" dirty="0">
                <a:solidFill>
                  <a:srgbClr val="00A071"/>
                </a:solidFill>
              </a:rPr>
              <a:t>adopted.</a:t>
            </a:r>
          </a:p>
          <a:p>
            <a:endParaRPr lang="en-GB" sz="2000" dirty="0">
              <a:solidFill>
                <a:srgbClr val="96C11E"/>
              </a:solidFill>
            </a:endParaRPr>
          </a:p>
          <a:p>
            <a:r>
              <a:rPr lang="en-GB" sz="2000" dirty="0">
                <a:solidFill>
                  <a:srgbClr val="96C11E"/>
                </a:solidFill>
              </a:rPr>
              <a:t>Someone who is usually quiet forms a </a:t>
            </a:r>
            <a:r>
              <a:rPr lang="en-GB" sz="2000" b="1" dirty="0">
                <a:solidFill>
                  <a:srgbClr val="00A071"/>
                </a:solidFill>
              </a:rPr>
              <a:t>band</a:t>
            </a:r>
            <a:r>
              <a:rPr lang="en-GB" sz="2000" b="1" dirty="0">
                <a:solidFill>
                  <a:srgbClr val="00B050"/>
                </a:solidFill>
              </a:rPr>
              <a:t> </a:t>
            </a:r>
            <a:r>
              <a:rPr lang="en-GB" sz="2000" dirty="0">
                <a:solidFill>
                  <a:srgbClr val="96C11E"/>
                </a:solidFill>
              </a:rPr>
              <a:t>with their friends and they start performing gigs, finding a new sense of</a:t>
            </a:r>
            <a:r>
              <a:rPr lang="en-GB" sz="2000" b="1" dirty="0">
                <a:solidFill>
                  <a:srgbClr val="00B050"/>
                </a:solidFill>
              </a:rPr>
              <a:t> </a:t>
            </a:r>
            <a:r>
              <a:rPr lang="en-GB" sz="2000" b="1" dirty="0">
                <a:solidFill>
                  <a:srgbClr val="00A071"/>
                </a:solidFill>
              </a:rPr>
              <a:t>community</a:t>
            </a:r>
            <a:r>
              <a:rPr lang="en-GB" sz="2000" b="1" dirty="0">
                <a:solidFill>
                  <a:srgbClr val="00B050"/>
                </a:solidFill>
              </a:rPr>
              <a:t> </a:t>
            </a:r>
            <a:r>
              <a:rPr lang="en-GB" sz="2000" dirty="0">
                <a:solidFill>
                  <a:srgbClr val="96C11E"/>
                </a:solidFill>
              </a:rPr>
              <a:t>and </a:t>
            </a:r>
            <a:r>
              <a:rPr lang="en-GB" sz="2000" b="1" dirty="0">
                <a:solidFill>
                  <a:srgbClr val="00A071"/>
                </a:solidFill>
              </a:rPr>
              <a:t>popularity.</a:t>
            </a:r>
          </a:p>
          <a:p>
            <a:endParaRPr lang="en-GB" sz="2000" dirty="0">
              <a:solidFill>
                <a:srgbClr val="00A071"/>
              </a:solidFill>
            </a:endParaRPr>
          </a:p>
          <a:p>
            <a:r>
              <a:rPr lang="en-GB" sz="2000" b="1" dirty="0">
                <a:solidFill>
                  <a:srgbClr val="00A071"/>
                </a:solidFill>
              </a:rPr>
              <a:t>Any more ideas to share? </a:t>
            </a:r>
          </a:p>
        </p:txBody>
      </p:sp>
      <p:sp>
        <p:nvSpPr>
          <p:cNvPr id="4" name="TextBox 3">
            <a:extLst>
              <a:ext uri="{FF2B5EF4-FFF2-40B4-BE49-F238E27FC236}">
                <a16:creationId xmlns:a16="http://schemas.microsoft.com/office/drawing/2014/main" id="{DFAB390F-6DC1-2A97-0C18-55DEC895B74D}"/>
              </a:ext>
            </a:extLst>
          </p:cNvPr>
          <p:cNvSpPr txBox="1"/>
          <p:nvPr/>
        </p:nvSpPr>
        <p:spPr>
          <a:xfrm>
            <a:off x="6117262" y="1181362"/>
            <a:ext cx="4703975" cy="5632311"/>
          </a:xfrm>
          <a:prstGeom prst="rect">
            <a:avLst/>
          </a:prstGeom>
          <a:noFill/>
        </p:spPr>
        <p:txBody>
          <a:bodyPr wrap="square" rtlCol="0">
            <a:spAutoFit/>
          </a:bodyPr>
          <a:lstStyle/>
          <a:p>
            <a:r>
              <a:rPr lang="en-GB" sz="2000" dirty="0">
                <a:solidFill>
                  <a:srgbClr val="96C11E"/>
                </a:solidFill>
              </a:rPr>
              <a:t>Poems:</a:t>
            </a:r>
          </a:p>
          <a:p>
            <a:endParaRPr lang="en-GB" sz="2000" dirty="0">
              <a:solidFill>
                <a:srgbClr val="96C11E"/>
              </a:solidFill>
            </a:endParaRPr>
          </a:p>
          <a:p>
            <a:r>
              <a:rPr lang="en-GB" sz="2000" dirty="0">
                <a:solidFill>
                  <a:srgbClr val="96C11E"/>
                </a:solidFill>
              </a:rPr>
              <a:t>A poem called </a:t>
            </a:r>
            <a:r>
              <a:rPr lang="en-GB" sz="2000" b="1" dirty="0">
                <a:solidFill>
                  <a:srgbClr val="00A071"/>
                </a:solidFill>
              </a:rPr>
              <a:t>‘Belonging’ </a:t>
            </a:r>
            <a:r>
              <a:rPr lang="en-GB" sz="2000" dirty="0">
                <a:solidFill>
                  <a:srgbClr val="96C11E"/>
                </a:solidFill>
              </a:rPr>
              <a:t>that talks about what it means to belong and gives different </a:t>
            </a:r>
            <a:r>
              <a:rPr lang="en-GB" sz="2000" b="1" dirty="0">
                <a:solidFill>
                  <a:srgbClr val="00A071"/>
                </a:solidFill>
              </a:rPr>
              <a:t>examples</a:t>
            </a:r>
            <a:r>
              <a:rPr lang="en-GB" sz="2000" dirty="0">
                <a:solidFill>
                  <a:srgbClr val="96C11E"/>
                </a:solidFill>
              </a:rPr>
              <a:t> and </a:t>
            </a:r>
            <a:r>
              <a:rPr lang="en-GB" sz="2000" b="1" dirty="0">
                <a:solidFill>
                  <a:srgbClr val="00A071"/>
                </a:solidFill>
              </a:rPr>
              <a:t>images.</a:t>
            </a:r>
          </a:p>
          <a:p>
            <a:endParaRPr lang="en-GB" sz="2000" dirty="0">
              <a:solidFill>
                <a:srgbClr val="96C11E"/>
              </a:solidFill>
            </a:endParaRPr>
          </a:p>
          <a:p>
            <a:r>
              <a:rPr lang="en-GB" sz="2000" dirty="0">
                <a:solidFill>
                  <a:srgbClr val="96C11E"/>
                </a:solidFill>
              </a:rPr>
              <a:t>An </a:t>
            </a:r>
            <a:r>
              <a:rPr lang="en-GB" sz="2000" b="1" dirty="0">
                <a:solidFill>
                  <a:srgbClr val="00A071"/>
                </a:solidFill>
              </a:rPr>
              <a:t>acrostic poem </a:t>
            </a:r>
            <a:r>
              <a:rPr lang="en-GB" sz="2000" dirty="0">
                <a:solidFill>
                  <a:srgbClr val="96C11E"/>
                </a:solidFill>
              </a:rPr>
              <a:t>called ‘Home’ or ‘Belonging’ that talks about positive feelings of safety and comfort.</a:t>
            </a:r>
          </a:p>
          <a:p>
            <a:endParaRPr lang="en-GB" sz="2000" dirty="0">
              <a:solidFill>
                <a:srgbClr val="96C11E"/>
              </a:solidFill>
            </a:endParaRPr>
          </a:p>
          <a:p>
            <a:r>
              <a:rPr lang="en-GB" sz="2000" dirty="0">
                <a:solidFill>
                  <a:srgbClr val="96C11E"/>
                </a:solidFill>
              </a:rPr>
              <a:t>A </a:t>
            </a:r>
            <a:r>
              <a:rPr lang="en-GB" sz="2000" b="1" dirty="0">
                <a:solidFill>
                  <a:srgbClr val="00A071"/>
                </a:solidFill>
              </a:rPr>
              <a:t>narrative</a:t>
            </a:r>
            <a:r>
              <a:rPr lang="en-GB" sz="2000" dirty="0">
                <a:solidFill>
                  <a:srgbClr val="96C11E"/>
                </a:solidFill>
              </a:rPr>
              <a:t> (story based) poem using one of the story ideas, that could include </a:t>
            </a:r>
            <a:r>
              <a:rPr lang="en-GB" sz="2000" b="1" dirty="0">
                <a:solidFill>
                  <a:srgbClr val="00A071"/>
                </a:solidFill>
              </a:rPr>
              <a:t>rhyming</a:t>
            </a:r>
            <a:r>
              <a:rPr lang="en-GB" sz="2000" dirty="0">
                <a:solidFill>
                  <a:srgbClr val="96C11E"/>
                </a:solidFill>
              </a:rPr>
              <a:t> or other </a:t>
            </a:r>
            <a:r>
              <a:rPr lang="en-GB" sz="2000" b="1" dirty="0">
                <a:solidFill>
                  <a:srgbClr val="00A071"/>
                </a:solidFill>
              </a:rPr>
              <a:t>poetic features.</a:t>
            </a:r>
          </a:p>
          <a:p>
            <a:endParaRPr lang="en-GB" sz="2000" dirty="0">
              <a:solidFill>
                <a:srgbClr val="96C11E"/>
              </a:solidFill>
            </a:endParaRPr>
          </a:p>
          <a:p>
            <a:r>
              <a:rPr lang="en-GB" sz="2000" dirty="0">
                <a:solidFill>
                  <a:srgbClr val="96C11E"/>
                </a:solidFill>
              </a:rPr>
              <a:t>A poem dedicated to </a:t>
            </a:r>
            <a:r>
              <a:rPr lang="en-GB" sz="2000" b="1" dirty="0">
                <a:solidFill>
                  <a:srgbClr val="00A071"/>
                </a:solidFill>
              </a:rPr>
              <a:t>family, community</a:t>
            </a:r>
            <a:r>
              <a:rPr lang="en-GB" sz="2000" dirty="0">
                <a:solidFill>
                  <a:srgbClr val="96C11E"/>
                </a:solidFill>
              </a:rPr>
              <a:t> or </a:t>
            </a:r>
            <a:r>
              <a:rPr lang="en-GB" sz="2000" b="1" dirty="0">
                <a:solidFill>
                  <a:srgbClr val="00A071"/>
                </a:solidFill>
              </a:rPr>
              <a:t>friends, </a:t>
            </a:r>
            <a:r>
              <a:rPr lang="en-GB" sz="2000" dirty="0">
                <a:solidFill>
                  <a:srgbClr val="96C11E"/>
                </a:solidFill>
              </a:rPr>
              <a:t>and how they make you feel.</a:t>
            </a:r>
          </a:p>
          <a:p>
            <a:endParaRPr lang="en-GB" sz="2000" dirty="0">
              <a:solidFill>
                <a:srgbClr val="96C11E"/>
              </a:solidFill>
            </a:endParaRPr>
          </a:p>
          <a:p>
            <a:r>
              <a:rPr lang="en-GB" sz="2000" b="1" dirty="0">
                <a:solidFill>
                  <a:srgbClr val="00A071"/>
                </a:solidFill>
              </a:rPr>
              <a:t>Any more ideas to share? </a:t>
            </a:r>
          </a:p>
        </p:txBody>
      </p:sp>
      <p:pic>
        <p:nvPicPr>
          <p:cNvPr id="5" name="Picture 4">
            <a:extLst>
              <a:ext uri="{FF2B5EF4-FFF2-40B4-BE49-F238E27FC236}">
                <a16:creationId xmlns:a16="http://schemas.microsoft.com/office/drawing/2014/main" id="{0AAADB0D-EADF-355A-2DC5-8D0F32750885}"/>
              </a:ext>
            </a:extLst>
          </p:cNvPr>
          <p:cNvPicPr>
            <a:picLocks noChangeAspect="1"/>
          </p:cNvPicPr>
          <p:nvPr/>
        </p:nvPicPr>
        <p:blipFill>
          <a:blip r:embed="rId2"/>
          <a:srcRect l="2297" t="15703" r="7432" b="4592"/>
          <a:stretch>
            <a:fillRect/>
          </a:stretch>
        </p:blipFill>
        <p:spPr>
          <a:xfrm>
            <a:off x="9650009" y="146773"/>
            <a:ext cx="2342457" cy="1378820"/>
          </a:xfrm>
          <a:prstGeom prst="rect">
            <a:avLst/>
          </a:prstGeom>
        </p:spPr>
      </p:pic>
      <p:pic>
        <p:nvPicPr>
          <p:cNvPr id="6" name="Picture 5">
            <a:extLst>
              <a:ext uri="{FF2B5EF4-FFF2-40B4-BE49-F238E27FC236}">
                <a16:creationId xmlns:a16="http://schemas.microsoft.com/office/drawing/2014/main" id="{556C3B54-C767-34DA-78D5-090B9CDF930A}"/>
              </a:ext>
            </a:extLst>
          </p:cNvPr>
          <p:cNvPicPr>
            <a:picLocks noChangeAspect="1"/>
          </p:cNvPicPr>
          <p:nvPr/>
        </p:nvPicPr>
        <p:blipFill>
          <a:blip r:embed="rId3"/>
          <a:stretch>
            <a:fillRect/>
          </a:stretch>
        </p:blipFill>
        <p:spPr>
          <a:xfrm>
            <a:off x="10039546" y="6088653"/>
            <a:ext cx="2000054" cy="725020"/>
          </a:xfrm>
          <a:prstGeom prst="rect">
            <a:avLst/>
          </a:prstGeom>
        </p:spPr>
      </p:pic>
    </p:spTree>
    <p:extLst>
      <p:ext uri="{BB962C8B-B14F-4D97-AF65-F5344CB8AC3E}">
        <p14:creationId xmlns:p14="http://schemas.microsoft.com/office/powerpoint/2010/main" val="696915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DD0F0-855E-634C-DF91-E506427F87CD}"/>
              </a:ext>
            </a:extLst>
          </p:cNvPr>
          <p:cNvSpPr>
            <a:spLocks noGrp="1"/>
          </p:cNvSpPr>
          <p:nvPr>
            <p:ph type="title"/>
          </p:nvPr>
        </p:nvSpPr>
        <p:spPr>
          <a:xfrm>
            <a:off x="140208" y="467350"/>
            <a:ext cx="10515600" cy="1325563"/>
          </a:xfrm>
        </p:spPr>
        <p:txBody>
          <a:bodyPr>
            <a:normAutofit fontScale="90000"/>
          </a:bodyPr>
          <a:lstStyle/>
          <a:p>
            <a:r>
              <a:rPr lang="en-GB" dirty="0">
                <a:solidFill>
                  <a:srgbClr val="96C11E"/>
                </a:solidFill>
                <a:latin typeface="Rubik" panose="00000500000000000000" pitchFamily="2" charset="-79"/>
                <a:cs typeface="Rubik" panose="00000500000000000000" pitchFamily="2" charset="-79"/>
              </a:rPr>
              <a:t>What does </a:t>
            </a:r>
            <a:r>
              <a:rPr lang="en-GB" b="1" dirty="0">
                <a:solidFill>
                  <a:srgbClr val="00A071"/>
                </a:solidFill>
                <a:latin typeface="Rubik" panose="00000500000000000000" pitchFamily="2" charset="-79"/>
                <a:cs typeface="Rubik" panose="00000500000000000000" pitchFamily="2" charset="-79"/>
              </a:rPr>
              <a:t>‘belonging’ </a:t>
            </a:r>
            <a:r>
              <a:rPr lang="en-GB" dirty="0">
                <a:solidFill>
                  <a:srgbClr val="96C11E"/>
                </a:solidFill>
                <a:latin typeface="Rubik" panose="00000500000000000000" pitchFamily="2" charset="-79"/>
                <a:cs typeface="Rubik" panose="00000500000000000000" pitchFamily="2" charset="-79"/>
              </a:rPr>
              <a:t>mean to you?</a:t>
            </a:r>
            <a:br>
              <a:rPr lang="en-GB" dirty="0">
                <a:solidFill>
                  <a:srgbClr val="96C11E"/>
                </a:solidFill>
                <a:latin typeface="Rubik" panose="00000500000000000000" pitchFamily="2" charset="-79"/>
                <a:cs typeface="Rubik" panose="00000500000000000000" pitchFamily="2" charset="-79"/>
              </a:rPr>
            </a:br>
            <a:br>
              <a:rPr lang="en-GB" dirty="0">
                <a:solidFill>
                  <a:srgbClr val="96C11E"/>
                </a:solidFill>
                <a:latin typeface="Rubik" panose="00000500000000000000" pitchFamily="2" charset="-79"/>
                <a:cs typeface="Rubik" panose="00000500000000000000" pitchFamily="2" charset="-79"/>
              </a:rPr>
            </a:br>
            <a:r>
              <a:rPr lang="en-GB" dirty="0">
                <a:solidFill>
                  <a:srgbClr val="96C11E"/>
                </a:solidFill>
                <a:latin typeface="Rubik" panose="00000500000000000000" pitchFamily="2" charset="-79"/>
                <a:cs typeface="Rubik" panose="00000500000000000000" pitchFamily="2" charset="-79"/>
              </a:rPr>
              <a:t>Think about </a:t>
            </a:r>
            <a:r>
              <a:rPr lang="en-GB" b="1" dirty="0">
                <a:solidFill>
                  <a:srgbClr val="00A071"/>
                </a:solidFill>
                <a:latin typeface="Rubik" panose="00000500000000000000" pitchFamily="2" charset="-79"/>
                <a:cs typeface="Rubik" panose="00000500000000000000" pitchFamily="2" charset="-79"/>
              </a:rPr>
              <a:t>where</a:t>
            </a:r>
            <a:r>
              <a:rPr lang="en-GB" dirty="0">
                <a:solidFill>
                  <a:srgbClr val="96C11E"/>
                </a:solidFill>
                <a:latin typeface="Rubik" panose="00000500000000000000" pitchFamily="2" charset="-79"/>
                <a:cs typeface="Rubik" panose="00000500000000000000" pitchFamily="2" charset="-79"/>
              </a:rPr>
              <a:t> you can belong.</a:t>
            </a:r>
          </a:p>
        </p:txBody>
      </p:sp>
      <p:sp>
        <p:nvSpPr>
          <p:cNvPr id="5" name="AutoShape 4">
            <a:extLst>
              <a:ext uri="{FF2B5EF4-FFF2-40B4-BE49-F238E27FC236}">
                <a16:creationId xmlns:a16="http://schemas.microsoft.com/office/drawing/2014/main" id="{30FFE7E4-6740-2DFC-E44F-7A26A1AAB3DA}"/>
              </a:ext>
            </a:extLst>
          </p:cNvPr>
          <p:cNvSpPr>
            <a:spLocks noChangeAspect="1" noChangeArrowheads="1"/>
          </p:cNvSpPr>
          <p:nvPr/>
        </p:nvSpPr>
        <p:spPr bwMode="auto">
          <a:xfrm>
            <a:off x="2907972" y="534536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Rubik" panose="00000500000000000000" pitchFamily="2" charset="-79"/>
            </a:endParaRPr>
          </a:p>
        </p:txBody>
      </p:sp>
      <p:pic>
        <p:nvPicPr>
          <p:cNvPr id="7" name="Picture 6">
            <a:extLst>
              <a:ext uri="{FF2B5EF4-FFF2-40B4-BE49-F238E27FC236}">
                <a16:creationId xmlns:a16="http://schemas.microsoft.com/office/drawing/2014/main" id="{8ECD03EF-AC1B-7403-82F3-10BF032D34F2}"/>
              </a:ext>
            </a:extLst>
          </p:cNvPr>
          <p:cNvPicPr>
            <a:picLocks noChangeAspect="1"/>
          </p:cNvPicPr>
          <p:nvPr/>
        </p:nvPicPr>
        <p:blipFill>
          <a:blip r:embed="rId3"/>
          <a:stretch>
            <a:fillRect/>
          </a:stretch>
        </p:blipFill>
        <p:spPr>
          <a:xfrm>
            <a:off x="35786" y="4508123"/>
            <a:ext cx="2704083" cy="2365395"/>
          </a:xfrm>
          <a:prstGeom prst="rect">
            <a:avLst/>
          </a:prstGeom>
        </p:spPr>
      </p:pic>
      <p:pic>
        <p:nvPicPr>
          <p:cNvPr id="1040" name="Picture 16" descr="continuous one line drawing of House family parents and children safe in  rounded home, Family linear icon illustration 50086121 Vector Art at  Vecteezy">
            <a:extLst>
              <a:ext uri="{FF2B5EF4-FFF2-40B4-BE49-F238E27FC236}">
                <a16:creationId xmlns:a16="http://schemas.microsoft.com/office/drawing/2014/main" id="{31A9AE87-A160-6435-FB29-06CAF4A0E7B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510" b="95000" l="9949" r="89860">
                        <a14:foregroundMark x1="51977" y1="29286" x2="51977" y2="29286"/>
                        <a14:foregroundMark x1="46684" y1="95204" x2="46684" y2="95204"/>
                        <a14:foregroundMark x1="52105" y1="60204" x2="52105" y2="60204"/>
                        <a14:foregroundMark x1="36033" y1="28061" x2="36033" y2="28061"/>
                        <a14:foregroundMark x1="35268" y1="21122" x2="35268" y2="21122"/>
                        <a14:foregroundMark x1="39413" y1="8469" x2="39413" y2="8469"/>
                        <a14:foregroundMark x1="48852" y1="5510" x2="48852" y2="5510"/>
                        <a14:foregroundMark x1="47194" y1="14388" x2="47194" y2="14388"/>
                        <a14:foregroundMark x1="50510" y1="10510" x2="50510" y2="10510"/>
                        <a14:foregroundMark x1="48788" y1="12041" x2="48788" y2="12041"/>
                        <a14:foregroundMark x1="44260" y1="16939" x2="44260" y2="16939"/>
                        <a14:foregroundMark x1="43495" y1="17959" x2="43495" y2="17959"/>
                        <a14:foregroundMark x1="45344" y1="16224" x2="45344" y2="16224"/>
                        <a14:foregroundMark x1="46301" y1="15000" x2="46301" y2="15000"/>
                        <a14:backgroundMark x1="10140" y1="16837" x2="10140" y2="16837"/>
                        <a14:backgroundMark x1="10140" y1="19796" x2="10140" y2="19796"/>
                        <a14:backgroundMark x1="9821" y1="31735" x2="9821" y2="31735"/>
                        <a14:backgroundMark x1="57844" y1="60204" x2="57844" y2="60204"/>
                        <a14:backgroundMark x1="54783" y1="62449" x2="54783" y2="62449"/>
                        <a14:backgroundMark x1="51977" y1="60510" x2="51977" y2="60510"/>
                        <a14:backgroundMark x1="51977" y1="59286" x2="51977" y2="59286"/>
                        <a14:backgroundMark x1="51212" y1="56020" x2="51212" y2="56020"/>
                        <a14:backgroundMark x1="50893" y1="56020" x2="50893" y2="56020"/>
                        <a14:backgroundMark x1="50893" y1="25000" x2="50893" y2="25000"/>
                        <a14:backgroundMark x1="46429" y1="15612" x2="46429" y2="15612"/>
                        <a14:backgroundMark x1="46429" y1="15612" x2="46429" y2="15612"/>
                        <a14:backgroundMark x1="42985" y1="20612" x2="42985" y2="20612"/>
                        <a14:backgroundMark x1="43622" y1="18878" x2="43622" y2="18878"/>
                        <a14:backgroundMark x1="43622" y1="18878" x2="43622" y2="18878"/>
                        <a14:backgroundMark x1="45026" y1="17653" x2="45026" y2="17653"/>
                        <a14:backgroundMark x1="46110" y1="16327" x2="46110" y2="16327"/>
                        <a14:backgroundMark x1="49171" y1="12449" x2="49171" y2="12449"/>
                        <a14:backgroundMark x1="51020" y1="79592" x2="51020" y2="79592"/>
                        <a14:backgroundMark x1="47768" y1="79592" x2="47768" y2="79592"/>
                        <a14:backgroundMark x1="48278" y1="83571" x2="48278" y2="83571"/>
                        <a14:backgroundMark x1="46237" y1="81837" x2="46237" y2="81837"/>
                        <a14:backgroundMark x1="47194" y1="67449" x2="47194" y2="67449"/>
                        <a14:backgroundMark x1="43176" y1="70204" x2="43176" y2="70204"/>
                        <a14:backgroundMark x1="43431" y1="69898" x2="43431" y2="69898"/>
                        <a14:backgroundMark x1="36671" y1="51531" x2="36671" y2="51531"/>
                        <a14:backgroundMark x1="37436" y1="48061" x2="37436" y2="48061"/>
                        <a14:backgroundMark x1="60523" y1="66939" x2="60523" y2="66939"/>
                        <a14:backgroundMark x1="51849" y1="75612" x2="51849" y2="75612"/>
                        <a14:backgroundMark x1="51977" y1="59286" x2="51977" y2="59286"/>
                        <a14:backgroundMark x1="51977" y1="60000" x2="51977" y2="60000"/>
                        <a14:backgroundMark x1="52934" y1="60714" x2="52934" y2="60714"/>
                        <a14:backgroundMark x1="41901" y1="20612" x2="41901" y2="20612"/>
                        <a14:backgroundMark x1="48342" y1="13980" x2="48342" y2="13980"/>
                        <a14:backgroundMark x1="50510" y1="11224" x2="50510" y2="11224"/>
                        <a14:backgroundMark x1="41327" y1="21122" x2="41327" y2="21122"/>
                      </a14:backgroundRemoval>
                    </a14:imgEffect>
                  </a14:imgLayer>
                </a14:imgProps>
              </a:ext>
              <a:ext uri="{28A0092B-C50C-407E-A947-70E740481C1C}">
                <a14:useLocalDpi xmlns:a14="http://schemas.microsoft.com/office/drawing/2010/main" val="0"/>
              </a:ext>
            </a:extLst>
          </a:blip>
          <a:srcRect/>
          <a:stretch>
            <a:fillRect/>
          </a:stretch>
        </p:blipFill>
        <p:spPr bwMode="auto">
          <a:xfrm>
            <a:off x="8999851" y="0"/>
            <a:ext cx="3311914" cy="20699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utlined cartoon school building. vector hand drawn illustration isolated  on transparent background | Premium Vector">
            <a:extLst>
              <a:ext uri="{FF2B5EF4-FFF2-40B4-BE49-F238E27FC236}">
                <a16:creationId xmlns:a16="http://schemas.microsoft.com/office/drawing/2014/main" id="{84DBAB82-D430-180B-470C-4AD9BA3407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54898" y="2884431"/>
            <a:ext cx="3429000" cy="22669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D063D9B-3BBE-E3A1-0CAA-30BA55073E31}"/>
              </a:ext>
            </a:extLst>
          </p:cNvPr>
          <p:cNvPicPr>
            <a:picLocks noChangeAspect="1"/>
          </p:cNvPicPr>
          <p:nvPr/>
        </p:nvPicPr>
        <p:blipFill>
          <a:blip r:embed="rId7"/>
          <a:srcRect l="6059" t="19330" r="5830" b="27972"/>
          <a:stretch>
            <a:fillRect/>
          </a:stretch>
        </p:blipFill>
        <p:spPr>
          <a:xfrm>
            <a:off x="5711598" y="5119266"/>
            <a:ext cx="2830996" cy="1693199"/>
          </a:xfrm>
          <a:prstGeom prst="rect">
            <a:avLst/>
          </a:prstGeom>
        </p:spPr>
      </p:pic>
      <p:pic>
        <p:nvPicPr>
          <p:cNvPr id="9" name="Picture 4" descr="Line Drawing Family Images | Free Photos, PNG Stickers, Wallpapers &amp;  Backgrounds - rawpixel">
            <a:extLst>
              <a:ext uri="{FF2B5EF4-FFF2-40B4-BE49-F238E27FC236}">
                <a16:creationId xmlns:a16="http://schemas.microsoft.com/office/drawing/2014/main" id="{8E039C88-39ED-C180-E1A7-B9670A4FF36C}"/>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9944" b="91745" l="10000" r="90000">
                        <a14:foregroundMark x1="61750" y1="51782" x2="61750" y2="51782"/>
                        <a14:foregroundMark x1="62625" y1="50094" x2="62625" y2="50094"/>
                        <a14:foregroundMark x1="63375" y1="49719" x2="63375" y2="49719"/>
                        <a14:foregroundMark x1="64500" y1="48030" x2="64500" y2="48030"/>
                        <a14:foregroundMark x1="67125" y1="46529" x2="67125" y2="46529"/>
                        <a14:foregroundMark x1="64625" y1="44841" x2="64625" y2="44841"/>
                        <a14:foregroundMark x1="63625" y1="43527" x2="63625" y2="43527"/>
                        <a14:foregroundMark x1="63625" y1="43527" x2="63625" y2="43527"/>
                        <a14:foregroundMark x1="63375" y1="35272" x2="63375" y2="35272"/>
                        <a14:foregroundMark x1="63125" y1="33021" x2="63125" y2="33021"/>
                        <a14:foregroundMark x1="63125" y1="33021" x2="63125" y2="33021"/>
                        <a14:foregroundMark x1="63125" y1="33021" x2="63125" y2="33021"/>
                        <a14:foregroundMark x1="63125" y1="27955" x2="63125" y2="27955"/>
                        <a14:foregroundMark x1="63125" y1="27955" x2="63125" y2="27955"/>
                        <a14:foregroundMark x1="66375" y1="43715" x2="66375" y2="43715"/>
                        <a14:foregroundMark x1="58500" y1="43715" x2="58500" y2="43715"/>
                        <a14:foregroundMark x1="58250" y1="46154" x2="58250" y2="46154"/>
                        <a14:foregroundMark x1="57250" y1="55535" x2="57250" y2="55535"/>
                        <a14:foregroundMark x1="55500" y1="55535" x2="55500" y2="55535"/>
                        <a14:foregroundMark x1="56125" y1="55347" x2="56125" y2="55347"/>
                        <a14:foregroundMark x1="60750" y1="58349" x2="60750" y2="58349"/>
                        <a14:foregroundMark x1="74625" y1="67917" x2="74625" y2="67917"/>
                        <a14:foregroundMark x1="76375" y1="85741" x2="76375" y2="85741"/>
                        <a14:foregroundMark x1="77875" y1="87992" x2="77875" y2="87992"/>
                        <a14:foregroundMark x1="78875" y1="89869" x2="78875" y2="89869"/>
                        <a14:foregroundMark x1="74375" y1="69981" x2="74375" y2="69981"/>
                        <a14:foregroundMark x1="71750" y1="85178" x2="71750" y2="85178"/>
                        <a14:foregroundMark x1="72000" y1="89306" x2="72000" y2="89306"/>
                        <a14:foregroundMark x1="71750" y1="91745" x2="71750" y2="91745"/>
                        <a14:foregroundMark x1="60000" y1="89493" x2="60000" y2="89493"/>
                        <a14:foregroundMark x1="60625" y1="86679" x2="60625" y2="86679"/>
                        <a14:backgroundMark x1="55500" y1="38086" x2="55500" y2="38086"/>
                        <a14:backgroundMark x1="53500" y1="34334" x2="53500" y2="34334"/>
                        <a14:backgroundMark x1="49000" y1="26266" x2="49000" y2="26266"/>
                        <a14:backgroundMark x1="76000" y1="91370" x2="76000" y2="91370"/>
                        <a14:backgroundMark x1="75125" y1="89306" x2="75125" y2="89306"/>
                        <a14:backgroundMark x1="74250" y1="90056" x2="74250" y2="90056"/>
                        <a14:backgroundMark x1="37500" y1="69418" x2="37500" y2="69418"/>
                      </a14:backgroundRemoval>
                    </a14:imgEffect>
                  </a14:imgLayer>
                </a14:imgProps>
              </a:ext>
              <a:ext uri="{28A0092B-C50C-407E-A947-70E740481C1C}">
                <a14:useLocalDpi xmlns:a14="http://schemas.microsoft.com/office/drawing/2010/main" val="0"/>
              </a:ext>
            </a:extLst>
          </a:blip>
          <a:srcRect l="51439" t="23141" r="19125" b="4967"/>
          <a:stretch>
            <a:fillRect/>
          </a:stretch>
        </p:blipFill>
        <p:spPr bwMode="auto">
          <a:xfrm>
            <a:off x="3329083" y="4619625"/>
            <a:ext cx="1393144" cy="22669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Line Drawing Family Images | Free Photos, PNG Stickers, Wallpapers &amp;  Backgrounds - rawpixel">
            <a:extLst>
              <a:ext uri="{FF2B5EF4-FFF2-40B4-BE49-F238E27FC236}">
                <a16:creationId xmlns:a16="http://schemas.microsoft.com/office/drawing/2014/main" id="{4CBA8054-F6C6-BBB8-BA09-B0BCDB7DFE4C}"/>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9944" b="91745" l="7000" r="90000">
                        <a14:foregroundMark x1="27125" y1="54034" x2="27125" y2="54034"/>
                        <a14:foregroundMark x1="27000" y1="48593" x2="27000" y2="48593"/>
                        <a14:foregroundMark x1="27625" y1="44278" x2="27625" y2="44278"/>
                        <a14:foregroundMark x1="27125" y1="44090" x2="27125" y2="44090"/>
                        <a14:foregroundMark x1="28875" y1="44090" x2="28875" y2="44090"/>
                        <a14:foregroundMark x1="30375" y1="45403" x2="30375" y2="45403"/>
                        <a14:foregroundMark x1="31125" y1="49343" x2="31125" y2="49343"/>
                        <a14:foregroundMark x1="31125" y1="49343" x2="31125" y2="49343"/>
                        <a14:foregroundMark x1="31125" y1="49343" x2="31125" y2="49343"/>
                        <a14:foregroundMark x1="31125" y1="61163" x2="31125" y2="61163"/>
                        <a14:foregroundMark x1="31250" y1="67542" x2="31250" y2="67542"/>
                        <a14:foregroundMark x1="31625" y1="67730" x2="31625" y2="67730"/>
                        <a14:foregroundMark x1="33250" y1="69418" x2="33250" y2="69418"/>
                        <a14:foregroundMark x1="35750" y1="59475" x2="35750" y2="59475"/>
                        <a14:foregroundMark x1="23875" y1="65666" x2="23875" y2="65666"/>
                        <a14:foregroundMark x1="33875" y1="38462" x2="33875" y2="38462"/>
                        <a14:foregroundMark x1="31875" y1="32458" x2="31875" y2="32458"/>
                        <a14:foregroundMark x1="17375" y1="49343" x2="17375" y2="49343"/>
                        <a14:foregroundMark x1="16125" y1="47092" x2="16125" y2="47092"/>
                        <a14:foregroundMark x1="15375" y1="46154" x2="15375" y2="46154"/>
                        <a14:foregroundMark x1="17375" y1="45028" x2="17375" y2="45028"/>
                        <a14:foregroundMark x1="18875" y1="53846" x2="18875" y2="53846"/>
                        <a14:foregroundMark x1="16875" y1="57223" x2="16875" y2="57223"/>
                        <a14:foregroundMark x1="17500" y1="62101" x2="17500" y2="62101"/>
                        <a14:foregroundMark x1="18625" y1="61538" x2="18625" y2="61538"/>
                        <a14:foregroundMark x1="17875" y1="72233" x2="17875" y2="72233"/>
                        <a14:foregroundMark x1="15875" y1="82364" x2="15875" y2="82364"/>
                        <a14:foregroundMark x1="11125" y1="76173" x2="11125" y2="76173"/>
                        <a14:foregroundMark x1="11750" y1="83302" x2="11750" y2="83302"/>
                        <a14:foregroundMark x1="7125" y1="84615" x2="7125" y2="84615"/>
                        <a14:foregroundMark x1="7125" y1="85553" x2="7125" y2="85553"/>
                        <a14:foregroundMark x1="7125" y1="86867" x2="7125" y2="86867"/>
                        <a14:foregroundMark x1="7250" y1="89118" x2="7250" y2="89118"/>
                        <a14:foregroundMark x1="8000" y1="91745" x2="8000" y2="91745"/>
                        <a14:foregroundMark x1="28625" y1="87805" x2="28625" y2="87805"/>
                        <a14:foregroundMark x1="34250" y1="86679" x2="34250" y2="86679"/>
                        <a14:backgroundMark x1="16000" y1="64540" x2="16000" y2="64540"/>
                        <a14:backgroundMark x1="17375" y1="53283" x2="17375" y2="53283"/>
                        <a14:backgroundMark x1="17125" y1="54784" x2="17125" y2="54784"/>
                        <a14:backgroundMark x1="18750" y1="52533" x2="18750" y2="52533"/>
                        <a14:backgroundMark x1="17875" y1="48593" x2="17875" y2="48593"/>
                        <a14:backgroundMark x1="14125" y1="49531" x2="14125" y2="49531"/>
                        <a14:backgroundMark x1="16000" y1="69418" x2="16000" y2="69418"/>
                        <a14:backgroundMark x1="13250" y1="75985" x2="13250" y2="75985"/>
                        <a14:backgroundMark x1="12375" y1="80113" x2="12375" y2="80113"/>
                        <a14:backgroundMark x1="11375" y1="84615" x2="11375" y2="84615"/>
                        <a14:backgroundMark x1="11375" y1="75985" x2="11375" y2="75985"/>
                        <a14:backgroundMark x1="18000" y1="75610" x2="18000" y2="75610"/>
                        <a14:backgroundMark x1="19625" y1="83490" x2="19625" y2="83490"/>
                        <a14:backgroundMark x1="19625" y1="89118" x2="19625" y2="89118"/>
                        <a14:backgroundMark x1="19625" y1="92308" x2="19625" y2="92308"/>
                        <a14:backgroundMark x1="12500" y1="90056" x2="12500" y2="90056"/>
                        <a14:backgroundMark x1="15250" y1="83302" x2="15250" y2="83302"/>
                        <a14:backgroundMark x1="24500" y1="64916" x2="24500" y2="64916"/>
                        <a14:backgroundMark x1="25375" y1="66041" x2="25375" y2="66041"/>
                      </a14:backgroundRemoval>
                    </a14:imgEffect>
                  </a14:imgLayer>
                </a14:imgProps>
              </a:ext>
              <a:ext uri="{28A0092B-C50C-407E-A947-70E740481C1C}">
                <a14:useLocalDpi xmlns:a14="http://schemas.microsoft.com/office/drawing/2010/main" val="0"/>
              </a:ext>
            </a:extLst>
          </a:blip>
          <a:srcRect l="22860" t="27215" r="59509" b="4291"/>
          <a:stretch>
            <a:fillRect/>
          </a:stretch>
        </p:blipFill>
        <p:spPr bwMode="auto">
          <a:xfrm>
            <a:off x="2700455" y="4680973"/>
            <a:ext cx="841076" cy="21770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4E73990-974F-22E8-EE7F-2CC0E80454A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2170" r="89983">
                        <a14:foregroundMark x1="3339" y1="41837" x2="10406" y2="31735"/>
                        <a14:foregroundMark x1="10406" y1="31735" x2="15637" y2="18265"/>
                        <a14:foregroundMark x1="15637" y1="18265" x2="59377" y2="9898"/>
                        <a14:foregroundMark x1="59377" y1="9898" x2="84307" y2="16327"/>
                        <a14:foregroundMark x1="84307" y1="16327" x2="91319" y2="25102"/>
                        <a14:foregroundMark x1="91319" y1="25102" x2="95938" y2="37551"/>
                        <a14:foregroundMark x1="95938" y1="37551" x2="97051" y2="52347"/>
                        <a14:foregroundMark x1="97051" y1="52347" x2="95771" y2="69490"/>
                        <a14:foregroundMark x1="95771" y1="69490" x2="86589" y2="83367"/>
                        <a14:foregroundMark x1="86589" y1="83367" x2="31608" y2="91531"/>
                        <a14:foregroundMark x1="31608" y1="91531" x2="10184" y2="84796"/>
                        <a14:foregroundMark x1="10184" y1="84796" x2="2170" y2="76429"/>
                        <a14:foregroundMark x1="2170" y1="76429" x2="3784" y2="41531"/>
                      </a14:backgroundRemoval>
                    </a14:imgEffect>
                  </a14:imgLayer>
                </a14:imgProps>
              </a:ext>
            </a:extLst>
          </a:blip>
          <a:stretch>
            <a:fillRect/>
          </a:stretch>
        </p:blipFill>
        <p:spPr>
          <a:xfrm>
            <a:off x="83789" y="1611268"/>
            <a:ext cx="6074407" cy="3312698"/>
          </a:xfrm>
          <a:prstGeom prst="rect">
            <a:avLst/>
          </a:prstGeom>
        </p:spPr>
      </p:pic>
      <p:pic>
        <p:nvPicPr>
          <p:cNvPr id="13" name="Picture 12">
            <a:extLst>
              <a:ext uri="{FF2B5EF4-FFF2-40B4-BE49-F238E27FC236}">
                <a16:creationId xmlns:a16="http://schemas.microsoft.com/office/drawing/2014/main" id="{2391C0EF-DC67-3AFF-3D12-89181327C046}"/>
              </a:ext>
            </a:extLst>
          </p:cNvPr>
          <p:cNvPicPr>
            <a:picLocks noChangeAspect="1"/>
          </p:cNvPicPr>
          <p:nvPr/>
        </p:nvPicPr>
        <p:blipFill>
          <a:blip r:embed="rId13"/>
          <a:stretch>
            <a:fillRect/>
          </a:stretch>
        </p:blipFill>
        <p:spPr>
          <a:xfrm>
            <a:off x="10039546" y="6088653"/>
            <a:ext cx="2000054" cy="725020"/>
          </a:xfrm>
          <a:prstGeom prst="rect">
            <a:avLst/>
          </a:prstGeom>
        </p:spPr>
      </p:pic>
    </p:spTree>
    <p:extLst>
      <p:ext uri="{BB962C8B-B14F-4D97-AF65-F5344CB8AC3E}">
        <p14:creationId xmlns:p14="http://schemas.microsoft.com/office/powerpoint/2010/main" val="2694147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77776-09B6-292E-A080-36A8050EEFBB}"/>
              </a:ext>
            </a:extLst>
          </p:cNvPr>
          <p:cNvSpPr>
            <a:spLocks noGrp="1"/>
          </p:cNvSpPr>
          <p:nvPr>
            <p:ph type="title"/>
          </p:nvPr>
        </p:nvSpPr>
        <p:spPr>
          <a:xfrm>
            <a:off x="546754" y="37707"/>
            <a:ext cx="10515600" cy="1325563"/>
          </a:xfrm>
        </p:spPr>
        <p:txBody>
          <a:bodyPr/>
          <a:lstStyle/>
          <a:p>
            <a:r>
              <a:rPr lang="en-GB" b="1" dirty="0">
                <a:solidFill>
                  <a:srgbClr val="00A071"/>
                </a:solidFill>
              </a:rPr>
              <a:t>Home</a:t>
            </a:r>
          </a:p>
        </p:txBody>
      </p:sp>
      <p:pic>
        <p:nvPicPr>
          <p:cNvPr id="4" name="Picture 16" descr="continuous one line drawing of House family parents and children safe in  rounded home, Family linear icon illustration 50086121 Vector Art at  Vecteezy">
            <a:extLst>
              <a:ext uri="{FF2B5EF4-FFF2-40B4-BE49-F238E27FC236}">
                <a16:creationId xmlns:a16="http://schemas.microsoft.com/office/drawing/2014/main" id="{1122677D-526A-DDF5-F3C6-CFE89361AC2F}"/>
              </a:ext>
            </a:extLst>
          </p:cNvPr>
          <p:cNvPicPr>
            <a:picLocks noChangeAspect="1" noChangeArrowheads="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ackgroundRemoval t="5510" b="95000" l="9949" r="89860">
                        <a14:foregroundMark x1="51977" y1="29286" x2="51977" y2="29286"/>
                        <a14:foregroundMark x1="46684" y1="95204" x2="46684" y2="95204"/>
                        <a14:foregroundMark x1="52105" y1="60204" x2="52105" y2="60204"/>
                        <a14:foregroundMark x1="36033" y1="28061" x2="36033" y2="28061"/>
                        <a14:foregroundMark x1="35268" y1="21122" x2="35268" y2="21122"/>
                        <a14:foregroundMark x1="39413" y1="8469" x2="39413" y2="8469"/>
                        <a14:foregroundMark x1="48852" y1="5510" x2="48852" y2="5510"/>
                        <a14:foregroundMark x1="47194" y1="14388" x2="47194" y2="14388"/>
                        <a14:foregroundMark x1="50510" y1="10510" x2="50510" y2="10510"/>
                        <a14:foregroundMark x1="48788" y1="12041" x2="48788" y2="12041"/>
                        <a14:foregroundMark x1="44260" y1="16939" x2="44260" y2="16939"/>
                        <a14:foregroundMark x1="43495" y1="17959" x2="43495" y2="17959"/>
                        <a14:foregroundMark x1="45344" y1="16224" x2="45344" y2="16224"/>
                        <a14:foregroundMark x1="46301" y1="15000" x2="46301" y2="15000"/>
                        <a14:backgroundMark x1="10140" y1="16837" x2="10140" y2="16837"/>
                        <a14:backgroundMark x1="10140" y1="19796" x2="10140" y2="19796"/>
                        <a14:backgroundMark x1="9821" y1="31735" x2="9821" y2="31735"/>
                        <a14:backgroundMark x1="57844" y1="60204" x2="57844" y2="60204"/>
                        <a14:backgroundMark x1="54783" y1="62449" x2="54783" y2="62449"/>
                        <a14:backgroundMark x1="51977" y1="60510" x2="51977" y2="60510"/>
                        <a14:backgroundMark x1="51977" y1="59286" x2="51977" y2="59286"/>
                        <a14:backgroundMark x1="51212" y1="56020" x2="51212" y2="56020"/>
                        <a14:backgroundMark x1="50893" y1="56020" x2="50893" y2="56020"/>
                        <a14:backgroundMark x1="50893" y1="25000" x2="50893" y2="25000"/>
                        <a14:backgroundMark x1="46429" y1="15612" x2="46429" y2="15612"/>
                        <a14:backgroundMark x1="46429" y1="15612" x2="46429" y2="15612"/>
                        <a14:backgroundMark x1="42985" y1="20612" x2="42985" y2="20612"/>
                        <a14:backgroundMark x1="43622" y1="18878" x2="43622" y2="18878"/>
                        <a14:backgroundMark x1="43622" y1="18878" x2="43622" y2="18878"/>
                        <a14:backgroundMark x1="45026" y1="17653" x2="45026" y2="17653"/>
                        <a14:backgroundMark x1="46110" y1="16327" x2="46110" y2="16327"/>
                        <a14:backgroundMark x1="49171" y1="12449" x2="49171" y2="12449"/>
                        <a14:backgroundMark x1="51020" y1="79592" x2="51020" y2="79592"/>
                        <a14:backgroundMark x1="47768" y1="79592" x2="47768" y2="79592"/>
                        <a14:backgroundMark x1="48278" y1="83571" x2="48278" y2="83571"/>
                        <a14:backgroundMark x1="46237" y1="81837" x2="46237" y2="81837"/>
                        <a14:backgroundMark x1="47194" y1="67449" x2="47194" y2="67449"/>
                        <a14:backgroundMark x1="43176" y1="70204" x2="43176" y2="70204"/>
                        <a14:backgroundMark x1="43431" y1="69898" x2="43431" y2="69898"/>
                        <a14:backgroundMark x1="36671" y1="51531" x2="36671" y2="51531"/>
                        <a14:backgroundMark x1="37436" y1="48061" x2="37436" y2="48061"/>
                        <a14:backgroundMark x1="60523" y1="66939" x2="60523" y2="66939"/>
                        <a14:backgroundMark x1="51849" y1="75612" x2="51849" y2="75612"/>
                        <a14:backgroundMark x1="51977" y1="59286" x2="51977" y2="59286"/>
                        <a14:backgroundMark x1="51977" y1="60000" x2="51977" y2="60000"/>
                        <a14:backgroundMark x1="52934" y1="60714" x2="52934" y2="60714"/>
                        <a14:backgroundMark x1="41901" y1="20612" x2="41901" y2="20612"/>
                        <a14:backgroundMark x1="48342" y1="13980" x2="48342" y2="13980"/>
                        <a14:backgroundMark x1="50510" y1="11224" x2="50510" y2="11224"/>
                        <a14:backgroundMark x1="41327" y1="21122" x2="41327" y2="21122"/>
                      </a14:backgroundRemoval>
                    </a14:imgEffect>
                  </a14:imgLayer>
                </a14:imgProps>
              </a:ext>
              <a:ext uri="{28A0092B-C50C-407E-A947-70E740481C1C}">
                <a14:useLocalDpi xmlns:a14="http://schemas.microsoft.com/office/drawing/2010/main" val="0"/>
              </a:ext>
            </a:extLst>
          </a:blip>
          <a:srcRect/>
          <a:stretch>
            <a:fillRect/>
          </a:stretch>
        </p:blipFill>
        <p:spPr bwMode="auto">
          <a:xfrm>
            <a:off x="-633498" y="1814136"/>
            <a:ext cx="6299200" cy="393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A483E6C-49CF-19B1-62BC-BCB77ACD6F59}"/>
              </a:ext>
            </a:extLst>
          </p:cNvPr>
          <p:cNvSpPr txBox="1"/>
          <p:nvPr/>
        </p:nvSpPr>
        <p:spPr>
          <a:xfrm>
            <a:off x="4836749" y="139782"/>
            <a:ext cx="5136204" cy="7048083"/>
          </a:xfrm>
          <a:prstGeom prst="rect">
            <a:avLst/>
          </a:prstGeom>
          <a:noFill/>
        </p:spPr>
        <p:txBody>
          <a:bodyPr wrap="square" rtlCol="0">
            <a:spAutoFit/>
          </a:bodyPr>
          <a:lstStyle/>
          <a:p>
            <a:r>
              <a:rPr lang="en-GB" sz="2600" dirty="0">
                <a:solidFill>
                  <a:srgbClr val="96C11E"/>
                </a:solidFill>
                <a:latin typeface="Rubik" panose="00000500000000000000" pitchFamily="2" charset="-79"/>
              </a:rPr>
              <a:t>The home pictured has two parents, and two children- what is known as the traditional idea of a </a:t>
            </a:r>
            <a:r>
              <a:rPr lang="en-GB" sz="2600" b="1" dirty="0">
                <a:solidFill>
                  <a:srgbClr val="00A071"/>
                </a:solidFill>
                <a:latin typeface="Rubik" panose="00000500000000000000" pitchFamily="2" charset="-79"/>
              </a:rPr>
              <a:t>‘nuclear’ family. </a:t>
            </a:r>
          </a:p>
          <a:p>
            <a:endParaRPr lang="en-GB" sz="2600" dirty="0">
              <a:solidFill>
                <a:srgbClr val="96C11E"/>
              </a:solidFill>
              <a:latin typeface="Rubik" panose="00000500000000000000" pitchFamily="2" charset="-79"/>
            </a:endParaRPr>
          </a:p>
          <a:p>
            <a:r>
              <a:rPr lang="en-GB" sz="2600" dirty="0">
                <a:solidFill>
                  <a:srgbClr val="96C11E"/>
                </a:solidFill>
                <a:latin typeface="Rubik" panose="00000500000000000000" pitchFamily="2" charset="-79"/>
              </a:rPr>
              <a:t>Do all homes have this structure?</a:t>
            </a:r>
          </a:p>
          <a:p>
            <a:endParaRPr lang="en-GB" sz="2600" dirty="0">
              <a:solidFill>
                <a:srgbClr val="96C11E"/>
              </a:solidFill>
              <a:latin typeface="Rubik" panose="00000500000000000000" pitchFamily="2" charset="-79"/>
            </a:endParaRPr>
          </a:p>
          <a:p>
            <a:r>
              <a:rPr lang="en-GB" sz="2600" dirty="0">
                <a:solidFill>
                  <a:srgbClr val="96C11E"/>
                </a:solidFill>
                <a:latin typeface="Rubik" panose="00000500000000000000" pitchFamily="2" charset="-79"/>
              </a:rPr>
              <a:t>Do all homes include children?</a:t>
            </a:r>
          </a:p>
          <a:p>
            <a:endParaRPr lang="en-GB" sz="2600" dirty="0">
              <a:solidFill>
                <a:srgbClr val="96C11E"/>
              </a:solidFill>
              <a:latin typeface="Rubik" panose="00000500000000000000" pitchFamily="2" charset="-79"/>
            </a:endParaRPr>
          </a:p>
          <a:p>
            <a:r>
              <a:rPr lang="en-GB" sz="2600" dirty="0">
                <a:solidFill>
                  <a:srgbClr val="96C11E"/>
                </a:solidFill>
                <a:latin typeface="Rubik" panose="00000500000000000000" pitchFamily="2" charset="-79"/>
              </a:rPr>
              <a:t>Do all homes feature families that live together in the same home?</a:t>
            </a:r>
          </a:p>
          <a:p>
            <a:endParaRPr lang="en-GB" sz="2600" dirty="0">
              <a:solidFill>
                <a:srgbClr val="96C11E"/>
              </a:solidFill>
              <a:latin typeface="Rubik" panose="00000500000000000000" pitchFamily="2" charset="-79"/>
            </a:endParaRPr>
          </a:p>
          <a:p>
            <a:r>
              <a:rPr lang="en-GB" sz="2600" dirty="0">
                <a:solidFill>
                  <a:srgbClr val="96C11E"/>
                </a:solidFill>
                <a:latin typeface="Rubik" panose="00000500000000000000" pitchFamily="2" charset="-79"/>
              </a:rPr>
              <a:t>Does your home look like this, or differ from this?</a:t>
            </a:r>
          </a:p>
          <a:p>
            <a:endParaRPr lang="en-GB" dirty="0">
              <a:latin typeface="Rubik" panose="00000500000000000000" pitchFamily="2" charset="-79"/>
            </a:endParaRPr>
          </a:p>
          <a:p>
            <a:endParaRPr lang="en-GB" dirty="0">
              <a:latin typeface="Rubik" panose="00000500000000000000" pitchFamily="2" charset="-79"/>
            </a:endParaRPr>
          </a:p>
        </p:txBody>
      </p:sp>
      <p:pic>
        <p:nvPicPr>
          <p:cNvPr id="6" name="Picture 5">
            <a:extLst>
              <a:ext uri="{FF2B5EF4-FFF2-40B4-BE49-F238E27FC236}">
                <a16:creationId xmlns:a16="http://schemas.microsoft.com/office/drawing/2014/main" id="{656FB635-CD61-5C55-82E2-02A0741FE33B}"/>
              </a:ext>
            </a:extLst>
          </p:cNvPr>
          <p:cNvPicPr>
            <a:picLocks noChangeAspect="1"/>
          </p:cNvPicPr>
          <p:nvPr/>
        </p:nvPicPr>
        <p:blipFill>
          <a:blip r:embed="rId5"/>
          <a:stretch>
            <a:fillRect/>
          </a:stretch>
        </p:blipFill>
        <p:spPr>
          <a:xfrm>
            <a:off x="10039546" y="6088653"/>
            <a:ext cx="2000054" cy="725020"/>
          </a:xfrm>
          <a:prstGeom prst="rect">
            <a:avLst/>
          </a:prstGeom>
        </p:spPr>
      </p:pic>
    </p:spTree>
    <p:extLst>
      <p:ext uri="{BB962C8B-B14F-4D97-AF65-F5344CB8AC3E}">
        <p14:creationId xmlns:p14="http://schemas.microsoft.com/office/powerpoint/2010/main" val="2800196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2674A-BB4F-F65D-8515-15229BF8BEF6}"/>
              </a:ext>
            </a:extLst>
          </p:cNvPr>
          <p:cNvSpPr>
            <a:spLocks noGrp="1"/>
          </p:cNvSpPr>
          <p:nvPr>
            <p:ph type="title"/>
          </p:nvPr>
        </p:nvSpPr>
        <p:spPr>
          <a:xfrm>
            <a:off x="0" y="0"/>
            <a:ext cx="10515600" cy="1325563"/>
          </a:xfrm>
        </p:spPr>
        <p:txBody>
          <a:bodyPr/>
          <a:lstStyle/>
          <a:p>
            <a:r>
              <a:rPr lang="en-GB" sz="4800" dirty="0">
                <a:solidFill>
                  <a:srgbClr val="96C11E"/>
                </a:solidFill>
              </a:rPr>
              <a:t>A </a:t>
            </a:r>
            <a:r>
              <a:rPr lang="en-GB" sz="4800" b="1" dirty="0">
                <a:solidFill>
                  <a:srgbClr val="00A071"/>
                </a:solidFill>
              </a:rPr>
              <a:t>home</a:t>
            </a:r>
            <a:r>
              <a:rPr lang="en-GB" sz="4800" b="1" dirty="0">
                <a:solidFill>
                  <a:srgbClr val="96C11E"/>
                </a:solidFill>
              </a:rPr>
              <a:t> </a:t>
            </a:r>
            <a:r>
              <a:rPr lang="en-GB" sz="4800" dirty="0">
                <a:solidFill>
                  <a:srgbClr val="96C11E"/>
                </a:solidFill>
              </a:rPr>
              <a:t>could be…</a:t>
            </a:r>
          </a:p>
        </p:txBody>
      </p:sp>
      <p:pic>
        <p:nvPicPr>
          <p:cNvPr id="2050" name="Picture 2" descr="Line Drawing Family Images | Free Photos, PNG Stickers, Wallpapers &amp;  Backgrounds - rawpixel">
            <a:extLst>
              <a:ext uri="{FF2B5EF4-FFF2-40B4-BE49-F238E27FC236}">
                <a16:creationId xmlns:a16="http://schemas.microsoft.com/office/drawing/2014/main" id="{1E22A6B3-06D9-406A-BCBD-1439CBA8BCC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44" b="91745" l="7000" r="90000">
                        <a14:foregroundMark x1="27125" y1="54034" x2="27125" y2="54034"/>
                        <a14:foregroundMark x1="27000" y1="48593" x2="27000" y2="48593"/>
                        <a14:foregroundMark x1="27625" y1="44278" x2="27625" y2="44278"/>
                        <a14:foregroundMark x1="27125" y1="44090" x2="27125" y2="44090"/>
                        <a14:foregroundMark x1="28875" y1="44090" x2="28875" y2="44090"/>
                        <a14:foregroundMark x1="30375" y1="45403" x2="30375" y2="45403"/>
                        <a14:foregroundMark x1="31125" y1="49343" x2="31125" y2="49343"/>
                        <a14:foregroundMark x1="31125" y1="49343" x2="31125" y2="49343"/>
                        <a14:foregroundMark x1="31125" y1="49343" x2="31125" y2="49343"/>
                        <a14:foregroundMark x1="31125" y1="61163" x2="31125" y2="61163"/>
                        <a14:foregroundMark x1="31250" y1="67542" x2="31250" y2="67542"/>
                        <a14:foregroundMark x1="31625" y1="67730" x2="31625" y2="67730"/>
                        <a14:foregroundMark x1="33250" y1="69418" x2="33250" y2="69418"/>
                        <a14:foregroundMark x1="35750" y1="59475" x2="35750" y2="59475"/>
                        <a14:foregroundMark x1="23875" y1="65666" x2="23875" y2="65666"/>
                        <a14:foregroundMark x1="33875" y1="38462" x2="33875" y2="38462"/>
                        <a14:foregroundMark x1="31875" y1="32458" x2="31875" y2="32458"/>
                        <a14:foregroundMark x1="17375" y1="49343" x2="17375" y2="49343"/>
                        <a14:foregroundMark x1="16125" y1="47092" x2="16125" y2="47092"/>
                        <a14:foregroundMark x1="15375" y1="46154" x2="15375" y2="46154"/>
                        <a14:foregroundMark x1="17375" y1="45028" x2="17375" y2="45028"/>
                        <a14:foregroundMark x1="18875" y1="53846" x2="18875" y2="53846"/>
                        <a14:foregroundMark x1="16875" y1="57223" x2="16875" y2="57223"/>
                        <a14:foregroundMark x1="17500" y1="62101" x2="17500" y2="62101"/>
                        <a14:foregroundMark x1="18625" y1="61538" x2="18625" y2="61538"/>
                        <a14:foregroundMark x1="17875" y1="72233" x2="17875" y2="72233"/>
                        <a14:foregroundMark x1="15875" y1="82364" x2="15875" y2="82364"/>
                        <a14:foregroundMark x1="11125" y1="76173" x2="11125" y2="76173"/>
                        <a14:foregroundMark x1="11750" y1="83302" x2="11750" y2="83302"/>
                        <a14:foregroundMark x1="7125" y1="84615" x2="7125" y2="84615"/>
                        <a14:foregroundMark x1="7125" y1="85553" x2="7125" y2="85553"/>
                        <a14:foregroundMark x1="7125" y1="86867" x2="7125" y2="86867"/>
                        <a14:foregroundMark x1="7250" y1="89118" x2="7250" y2="89118"/>
                        <a14:foregroundMark x1="8000" y1="91745" x2="8000" y2="91745"/>
                        <a14:foregroundMark x1="28625" y1="87805" x2="28625" y2="87805"/>
                        <a14:foregroundMark x1="34250" y1="86679" x2="34250" y2="86679"/>
                      </a14:backgroundRemoval>
                    </a14:imgEffect>
                  </a14:imgLayer>
                </a14:imgProps>
              </a:ext>
              <a:ext uri="{28A0092B-C50C-407E-A947-70E740481C1C}">
                <a14:useLocalDpi xmlns:a14="http://schemas.microsoft.com/office/drawing/2010/main" val="0"/>
              </a:ext>
            </a:extLst>
          </a:blip>
          <a:srcRect l="5678" t="27215" r="59509" b="4291"/>
          <a:stretch>
            <a:fillRect/>
          </a:stretch>
        </p:blipFill>
        <p:spPr bwMode="auto">
          <a:xfrm>
            <a:off x="246888" y="1152144"/>
            <a:ext cx="1278481" cy="16758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ine Drawing Family Images | Free Photos, PNG Stickers, Wallpapers &amp;  Backgrounds - rawpixel">
            <a:extLst>
              <a:ext uri="{FF2B5EF4-FFF2-40B4-BE49-F238E27FC236}">
                <a16:creationId xmlns:a16="http://schemas.microsoft.com/office/drawing/2014/main" id="{9CD90AC2-0539-89AF-F1E1-00F4569736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944" b="91745" l="10000" r="90000">
                        <a14:foregroundMark x1="61750" y1="51782" x2="61750" y2="51782"/>
                        <a14:foregroundMark x1="62625" y1="50094" x2="62625" y2="50094"/>
                        <a14:foregroundMark x1="63375" y1="49719" x2="63375" y2="49719"/>
                        <a14:foregroundMark x1="64500" y1="48030" x2="64500" y2="48030"/>
                        <a14:foregroundMark x1="67125" y1="46529" x2="67125" y2="46529"/>
                        <a14:foregroundMark x1="64625" y1="44841" x2="64625" y2="44841"/>
                        <a14:foregroundMark x1="63625" y1="43527" x2="63625" y2="43527"/>
                        <a14:foregroundMark x1="63625" y1="43527" x2="63625" y2="43527"/>
                        <a14:foregroundMark x1="63375" y1="35272" x2="63375" y2="35272"/>
                        <a14:foregroundMark x1="63125" y1="33021" x2="63125" y2="33021"/>
                        <a14:foregroundMark x1="63125" y1="33021" x2="63125" y2="33021"/>
                        <a14:foregroundMark x1="63125" y1="33021" x2="63125" y2="33021"/>
                        <a14:foregroundMark x1="63125" y1="27955" x2="63125" y2="27955"/>
                        <a14:foregroundMark x1="63125" y1="27955" x2="63125" y2="27955"/>
                        <a14:foregroundMark x1="66375" y1="43715" x2="66375" y2="43715"/>
                        <a14:foregroundMark x1="58500" y1="43715" x2="58500" y2="43715"/>
                        <a14:foregroundMark x1="58250" y1="46154" x2="58250" y2="46154"/>
                        <a14:foregroundMark x1="57250" y1="55535" x2="57250" y2="55535"/>
                        <a14:foregroundMark x1="55500" y1="55535" x2="55500" y2="55535"/>
                        <a14:foregroundMark x1="56125" y1="55347" x2="56125" y2="55347"/>
                        <a14:foregroundMark x1="60750" y1="58349" x2="60750" y2="58349"/>
                        <a14:foregroundMark x1="74625" y1="67917" x2="74625" y2="67917"/>
                        <a14:foregroundMark x1="76375" y1="85741" x2="76375" y2="85741"/>
                        <a14:foregroundMark x1="77875" y1="87992" x2="77875" y2="87992"/>
                        <a14:foregroundMark x1="78875" y1="89869" x2="78875" y2="89869"/>
                        <a14:foregroundMark x1="74375" y1="69981" x2="74375" y2="69981"/>
                        <a14:foregroundMark x1="71750" y1="85178" x2="71750" y2="85178"/>
                        <a14:foregroundMark x1="72000" y1="89306" x2="72000" y2="89306"/>
                        <a14:foregroundMark x1="71750" y1="91745" x2="71750" y2="91745"/>
                        <a14:foregroundMark x1="60000" y1="89493" x2="60000" y2="89493"/>
                        <a14:foregroundMark x1="60625" y1="86679" x2="60625" y2="86679"/>
                        <a14:backgroundMark x1="55500" y1="38086" x2="55500" y2="38086"/>
                        <a14:backgroundMark x1="53500" y1="34334" x2="53500" y2="34334"/>
                        <a14:backgroundMark x1="49000" y1="26266" x2="49000" y2="26266"/>
                        <a14:backgroundMark x1="76000" y1="91370" x2="76000" y2="91370"/>
                        <a14:backgroundMark x1="75125" y1="89306" x2="75125" y2="89306"/>
                        <a14:backgroundMark x1="74250" y1="90056" x2="74250" y2="90056"/>
                        <a14:backgroundMark x1="37500" y1="69418" x2="37500" y2="69418"/>
                      </a14:backgroundRemoval>
                    </a14:imgEffect>
                  </a14:imgLayer>
                </a14:imgProps>
              </a:ext>
              <a:ext uri="{28A0092B-C50C-407E-A947-70E740481C1C}">
                <a14:useLocalDpi xmlns:a14="http://schemas.microsoft.com/office/drawing/2010/main" val="0"/>
              </a:ext>
            </a:extLst>
          </a:blip>
          <a:srcRect l="51439" t="23141" r="19125" b="4967"/>
          <a:stretch>
            <a:fillRect/>
          </a:stretch>
        </p:blipFill>
        <p:spPr bwMode="auto">
          <a:xfrm>
            <a:off x="7155492" y="224909"/>
            <a:ext cx="1201030" cy="19543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Line Drawing Family Images | Free Photos, PNG Stickers, Wallpapers &amp;  Backgrounds - rawpixel">
            <a:extLst>
              <a:ext uri="{FF2B5EF4-FFF2-40B4-BE49-F238E27FC236}">
                <a16:creationId xmlns:a16="http://schemas.microsoft.com/office/drawing/2014/main" id="{624C0B67-7802-A1FA-BF36-2DA59CC8D968}"/>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9944" b="91745" l="7000" r="90000">
                        <a14:foregroundMark x1="27125" y1="54034" x2="27125" y2="54034"/>
                        <a14:foregroundMark x1="27000" y1="48593" x2="27000" y2="48593"/>
                        <a14:foregroundMark x1="27625" y1="44278" x2="27625" y2="44278"/>
                        <a14:foregroundMark x1="27125" y1="44090" x2="27125" y2="44090"/>
                        <a14:foregroundMark x1="28875" y1="44090" x2="28875" y2="44090"/>
                        <a14:foregroundMark x1="30375" y1="45403" x2="30375" y2="45403"/>
                        <a14:foregroundMark x1="31125" y1="49343" x2="31125" y2="49343"/>
                        <a14:foregroundMark x1="31125" y1="49343" x2="31125" y2="49343"/>
                        <a14:foregroundMark x1="31125" y1="49343" x2="31125" y2="49343"/>
                        <a14:foregroundMark x1="31125" y1="61163" x2="31125" y2="61163"/>
                        <a14:foregroundMark x1="31250" y1="67542" x2="31250" y2="67542"/>
                        <a14:foregroundMark x1="31625" y1="67730" x2="31625" y2="67730"/>
                        <a14:foregroundMark x1="33250" y1="69418" x2="33250" y2="69418"/>
                        <a14:foregroundMark x1="35750" y1="59475" x2="35750" y2="59475"/>
                        <a14:foregroundMark x1="23875" y1="65666" x2="23875" y2="65666"/>
                        <a14:foregroundMark x1="33875" y1="38462" x2="33875" y2="38462"/>
                        <a14:foregroundMark x1="31875" y1="32458" x2="31875" y2="32458"/>
                        <a14:foregroundMark x1="17375" y1="49343" x2="17375" y2="49343"/>
                        <a14:foregroundMark x1="16125" y1="47092" x2="16125" y2="47092"/>
                        <a14:foregroundMark x1="15375" y1="46154" x2="15375" y2="46154"/>
                        <a14:foregroundMark x1="17375" y1="45028" x2="17375" y2="45028"/>
                        <a14:foregroundMark x1="18875" y1="53846" x2="18875" y2="53846"/>
                        <a14:foregroundMark x1="16875" y1="57223" x2="16875" y2="57223"/>
                        <a14:foregroundMark x1="17500" y1="62101" x2="17500" y2="62101"/>
                        <a14:foregroundMark x1="18625" y1="61538" x2="18625" y2="61538"/>
                        <a14:foregroundMark x1="17875" y1="72233" x2="17875" y2="72233"/>
                        <a14:foregroundMark x1="15875" y1="82364" x2="15875" y2="82364"/>
                        <a14:foregroundMark x1="11125" y1="76173" x2="11125" y2="76173"/>
                        <a14:foregroundMark x1="11750" y1="83302" x2="11750" y2="83302"/>
                        <a14:foregroundMark x1="7125" y1="84615" x2="7125" y2="84615"/>
                        <a14:foregroundMark x1="7125" y1="85553" x2="7125" y2="85553"/>
                        <a14:foregroundMark x1="7125" y1="86867" x2="7125" y2="86867"/>
                        <a14:foregroundMark x1="7250" y1="89118" x2="7250" y2="89118"/>
                        <a14:foregroundMark x1="8000" y1="91745" x2="8000" y2="91745"/>
                        <a14:foregroundMark x1="28625" y1="87805" x2="28625" y2="87805"/>
                        <a14:foregroundMark x1="34250" y1="86679" x2="34250" y2="86679"/>
                        <a14:backgroundMark x1="16000" y1="64540" x2="16000" y2="64540"/>
                        <a14:backgroundMark x1="17375" y1="53283" x2="17375" y2="53283"/>
                        <a14:backgroundMark x1="17125" y1="54784" x2="17125" y2="54784"/>
                        <a14:backgroundMark x1="18750" y1="52533" x2="18750" y2="52533"/>
                        <a14:backgroundMark x1="17875" y1="48593" x2="17875" y2="48593"/>
                        <a14:backgroundMark x1="14125" y1="49531" x2="14125" y2="49531"/>
                        <a14:backgroundMark x1="16000" y1="69418" x2="16000" y2="69418"/>
                        <a14:backgroundMark x1="13250" y1="75985" x2="13250" y2="75985"/>
                        <a14:backgroundMark x1="12375" y1="80113" x2="12375" y2="80113"/>
                        <a14:backgroundMark x1="11375" y1="84615" x2="11375" y2="84615"/>
                        <a14:backgroundMark x1="11375" y1="75985" x2="11375" y2="75985"/>
                        <a14:backgroundMark x1="18000" y1="75610" x2="18000" y2="75610"/>
                        <a14:backgroundMark x1="19625" y1="83490" x2="19625" y2="83490"/>
                        <a14:backgroundMark x1="19625" y1="89118" x2="19625" y2="89118"/>
                        <a14:backgroundMark x1="19625" y1="92308" x2="19625" y2="92308"/>
                        <a14:backgroundMark x1="12500" y1="90056" x2="12500" y2="90056"/>
                        <a14:backgroundMark x1="15250" y1="83302" x2="15250" y2="83302"/>
                        <a14:backgroundMark x1="24500" y1="64916" x2="24500" y2="64916"/>
                        <a14:backgroundMark x1="25375" y1="66041" x2="25375" y2="66041"/>
                      </a14:backgroundRemoval>
                    </a14:imgEffect>
                  </a14:imgLayer>
                </a14:imgProps>
              </a:ext>
              <a:ext uri="{28A0092B-C50C-407E-A947-70E740481C1C}">
                <a14:useLocalDpi xmlns:a14="http://schemas.microsoft.com/office/drawing/2010/main" val="0"/>
              </a:ext>
            </a:extLst>
          </a:blip>
          <a:srcRect l="22860" t="27215" r="59509" b="4291"/>
          <a:stretch>
            <a:fillRect/>
          </a:stretch>
        </p:blipFill>
        <p:spPr bwMode="auto">
          <a:xfrm>
            <a:off x="6564453" y="174974"/>
            <a:ext cx="755042" cy="19543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A8DAC21-D6EF-5F3E-9F17-D8EE55696F14}"/>
              </a:ext>
            </a:extLst>
          </p:cNvPr>
          <p:cNvSpPr txBox="1"/>
          <p:nvPr/>
        </p:nvSpPr>
        <p:spPr>
          <a:xfrm>
            <a:off x="73055" y="3171491"/>
            <a:ext cx="2004443" cy="1015663"/>
          </a:xfrm>
          <a:prstGeom prst="rect">
            <a:avLst/>
          </a:prstGeom>
          <a:noFill/>
        </p:spPr>
        <p:txBody>
          <a:bodyPr wrap="square" rtlCol="0">
            <a:spAutoFit/>
          </a:bodyPr>
          <a:lstStyle/>
          <a:p>
            <a:r>
              <a:rPr lang="en-GB" sz="2000" dirty="0">
                <a:solidFill>
                  <a:srgbClr val="96C11E"/>
                </a:solidFill>
                <a:latin typeface="Rubik" panose="00000500000000000000" pitchFamily="2" charset="-79"/>
                <a:cs typeface="Rubik" panose="00000500000000000000" pitchFamily="2" charset="-79"/>
              </a:rPr>
              <a:t>A Grandad and his Granddaughter</a:t>
            </a:r>
          </a:p>
        </p:txBody>
      </p:sp>
      <p:sp>
        <p:nvSpPr>
          <p:cNvPr id="8" name="TextBox 7">
            <a:extLst>
              <a:ext uri="{FF2B5EF4-FFF2-40B4-BE49-F238E27FC236}">
                <a16:creationId xmlns:a16="http://schemas.microsoft.com/office/drawing/2014/main" id="{DE970A46-2D80-D92D-BB99-9D3227D94DA7}"/>
              </a:ext>
            </a:extLst>
          </p:cNvPr>
          <p:cNvSpPr txBox="1"/>
          <p:nvPr/>
        </p:nvSpPr>
        <p:spPr>
          <a:xfrm>
            <a:off x="1589940" y="1255918"/>
            <a:ext cx="1173373" cy="1323439"/>
          </a:xfrm>
          <a:prstGeom prst="rect">
            <a:avLst/>
          </a:prstGeom>
          <a:noFill/>
        </p:spPr>
        <p:txBody>
          <a:bodyPr wrap="square" rtlCol="0">
            <a:spAutoFit/>
          </a:bodyPr>
          <a:lstStyle/>
          <a:p>
            <a:r>
              <a:rPr lang="en-GB" sz="2000" dirty="0">
                <a:solidFill>
                  <a:srgbClr val="96C11E"/>
                </a:solidFill>
                <a:latin typeface="Rubik" panose="00000500000000000000" pitchFamily="2" charset="-79"/>
                <a:cs typeface="Rubik" panose="00000500000000000000" pitchFamily="2" charset="-79"/>
              </a:rPr>
              <a:t>A mother and her son</a:t>
            </a:r>
          </a:p>
        </p:txBody>
      </p:sp>
      <p:sp>
        <p:nvSpPr>
          <p:cNvPr id="9" name="TextBox 8">
            <a:extLst>
              <a:ext uri="{FF2B5EF4-FFF2-40B4-BE49-F238E27FC236}">
                <a16:creationId xmlns:a16="http://schemas.microsoft.com/office/drawing/2014/main" id="{53DEDB1B-536A-8D58-1395-F044553E8907}"/>
              </a:ext>
            </a:extLst>
          </p:cNvPr>
          <p:cNvSpPr txBox="1"/>
          <p:nvPr/>
        </p:nvSpPr>
        <p:spPr>
          <a:xfrm>
            <a:off x="3284513" y="2301046"/>
            <a:ext cx="1721712" cy="707886"/>
          </a:xfrm>
          <a:prstGeom prst="rect">
            <a:avLst/>
          </a:prstGeom>
          <a:noFill/>
        </p:spPr>
        <p:txBody>
          <a:bodyPr wrap="square" rtlCol="0">
            <a:spAutoFit/>
          </a:bodyPr>
          <a:lstStyle/>
          <a:p>
            <a:r>
              <a:rPr lang="en-GB" sz="2000" dirty="0">
                <a:solidFill>
                  <a:srgbClr val="96C11E"/>
                </a:solidFill>
                <a:latin typeface="Rubik" panose="00000500000000000000" pitchFamily="2" charset="-79"/>
                <a:cs typeface="Rubik" panose="00000500000000000000" pitchFamily="2" charset="-79"/>
              </a:rPr>
              <a:t>A father and his daughter</a:t>
            </a:r>
          </a:p>
        </p:txBody>
      </p:sp>
      <p:sp>
        <p:nvSpPr>
          <p:cNvPr id="10" name="TextBox 9">
            <a:extLst>
              <a:ext uri="{FF2B5EF4-FFF2-40B4-BE49-F238E27FC236}">
                <a16:creationId xmlns:a16="http://schemas.microsoft.com/office/drawing/2014/main" id="{E4FEB9A6-3614-410A-A4FE-226BEF39DDF0}"/>
              </a:ext>
            </a:extLst>
          </p:cNvPr>
          <p:cNvSpPr txBox="1"/>
          <p:nvPr/>
        </p:nvSpPr>
        <p:spPr>
          <a:xfrm>
            <a:off x="4886839" y="606177"/>
            <a:ext cx="1721712" cy="1323439"/>
          </a:xfrm>
          <a:prstGeom prst="rect">
            <a:avLst/>
          </a:prstGeom>
          <a:noFill/>
        </p:spPr>
        <p:txBody>
          <a:bodyPr wrap="square" rtlCol="0">
            <a:spAutoFit/>
          </a:bodyPr>
          <a:lstStyle/>
          <a:p>
            <a:r>
              <a:rPr lang="en-GB" sz="2000" dirty="0">
                <a:solidFill>
                  <a:srgbClr val="96C11E"/>
                </a:solidFill>
                <a:latin typeface="Rubik" panose="00000500000000000000" pitchFamily="2" charset="-79"/>
                <a:cs typeface="Rubik" panose="00000500000000000000" pitchFamily="2" charset="-79"/>
              </a:rPr>
              <a:t>Two mothers and their daughter</a:t>
            </a:r>
          </a:p>
        </p:txBody>
      </p:sp>
      <p:sp>
        <p:nvSpPr>
          <p:cNvPr id="11" name="TextBox 10">
            <a:extLst>
              <a:ext uri="{FF2B5EF4-FFF2-40B4-BE49-F238E27FC236}">
                <a16:creationId xmlns:a16="http://schemas.microsoft.com/office/drawing/2014/main" id="{833F20DA-92B6-AFFB-C1E0-027E39C0E35C}"/>
              </a:ext>
            </a:extLst>
          </p:cNvPr>
          <p:cNvSpPr txBox="1"/>
          <p:nvPr/>
        </p:nvSpPr>
        <p:spPr>
          <a:xfrm>
            <a:off x="9213787" y="0"/>
            <a:ext cx="2988295" cy="4093428"/>
          </a:xfrm>
          <a:prstGeom prst="rect">
            <a:avLst/>
          </a:prstGeom>
          <a:noFill/>
        </p:spPr>
        <p:txBody>
          <a:bodyPr wrap="square" rtlCol="0">
            <a:spAutoFit/>
          </a:bodyPr>
          <a:lstStyle/>
          <a:p>
            <a:r>
              <a:rPr lang="en-GB" sz="2000" dirty="0">
                <a:solidFill>
                  <a:srgbClr val="96C11E"/>
                </a:solidFill>
                <a:latin typeface="Rubik" panose="00000500000000000000" pitchFamily="2" charset="-79"/>
                <a:cs typeface="Rubik" panose="00000500000000000000" pitchFamily="2" charset="-79"/>
              </a:rPr>
              <a:t>Or a grandma and her grandchildren, an uncle and his nephew, an adoptive parent and their children, two fathers and their daughter, a couple and their dog, a stepdad and his stepchildren…</a:t>
            </a:r>
          </a:p>
          <a:p>
            <a:endParaRPr lang="en-GB" sz="2000" dirty="0">
              <a:solidFill>
                <a:srgbClr val="96C11E"/>
              </a:solidFill>
              <a:latin typeface="Rubik" panose="00000500000000000000" pitchFamily="2" charset="-79"/>
              <a:cs typeface="Rubik" panose="00000500000000000000" pitchFamily="2" charset="-79"/>
            </a:endParaRPr>
          </a:p>
          <a:p>
            <a:r>
              <a:rPr lang="en-GB" sz="2000" dirty="0">
                <a:solidFill>
                  <a:srgbClr val="96C11E"/>
                </a:solidFill>
                <a:latin typeface="Rubik" panose="00000500000000000000" pitchFamily="2" charset="-79"/>
                <a:cs typeface="Rubik" panose="00000500000000000000" pitchFamily="2" charset="-79"/>
              </a:rPr>
              <a:t>A family can be whatever they want it to be!</a:t>
            </a:r>
          </a:p>
        </p:txBody>
      </p:sp>
      <p:sp>
        <p:nvSpPr>
          <p:cNvPr id="12" name="AutoShape 4" descr="Family Line PNG, Vector, PSD, and Clipart With Transparent Background for  Free Download | Pngtree">
            <a:extLst>
              <a:ext uri="{FF2B5EF4-FFF2-40B4-BE49-F238E27FC236}">
                <a16:creationId xmlns:a16="http://schemas.microsoft.com/office/drawing/2014/main" id="{ED31C940-26AB-4091-C817-66D816595F84}"/>
              </a:ext>
            </a:extLst>
          </p:cNvPr>
          <p:cNvSpPr>
            <a:spLocks noChangeAspect="1" noChangeArrowheads="1"/>
          </p:cNvSpPr>
          <p:nvPr/>
        </p:nvSpPr>
        <p:spPr bwMode="auto">
          <a:xfrm>
            <a:off x="5943599" y="2205505"/>
            <a:ext cx="1375895" cy="137589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000">
              <a:solidFill>
                <a:srgbClr val="96C11E"/>
              </a:solidFill>
            </a:endParaRPr>
          </a:p>
        </p:txBody>
      </p:sp>
      <p:pic>
        <p:nvPicPr>
          <p:cNvPr id="6" name="Picture 4" descr="Line Drawing Family Images | Free Photos, PNG Stickers, Wallpapers &amp;  Backgrounds - rawpixel">
            <a:extLst>
              <a:ext uri="{FF2B5EF4-FFF2-40B4-BE49-F238E27FC236}">
                <a16:creationId xmlns:a16="http://schemas.microsoft.com/office/drawing/2014/main" id="{570FDC2F-25D1-07E0-8D4B-9C01B8E4CC48}"/>
              </a:ext>
            </a:extLst>
          </p:cNvPr>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9944" b="91557" l="10000" r="90000">
                        <a14:foregroundMark x1="45375" y1="49906" x2="45375" y2="49906"/>
                        <a14:foregroundMark x1="47000" y1="45403" x2="47000" y2="45403"/>
                        <a14:foregroundMark x1="48375" y1="32458" x2="48375" y2="32458"/>
                        <a14:foregroundMark x1="47875" y1="28330" x2="47875" y2="28330"/>
                        <a14:foregroundMark x1="47750" y1="23077" x2="47750" y2="23077"/>
                        <a14:foregroundMark x1="49250" y1="21764" x2="49250" y2="21764"/>
                        <a14:foregroundMark x1="49250" y1="21764" x2="49250" y2="21764"/>
                        <a14:foregroundMark x1="43500" y1="14259" x2="43500" y2="14259"/>
                        <a14:foregroundMark x1="43500" y1="14259" x2="43500" y2="14259"/>
                        <a14:foregroundMark x1="41625" y1="11632" x2="41625" y2="11632"/>
                        <a14:foregroundMark x1="41625" y1="11632" x2="41625" y2="11632"/>
                        <a14:foregroundMark x1="48500" y1="11632" x2="48500" y2="11632"/>
                        <a14:foregroundMark x1="48500" y1="11632" x2="48500" y2="11632"/>
                        <a14:foregroundMark x1="43875" y1="27392" x2="43875" y2="27392"/>
                        <a14:foregroundMark x1="43875" y1="27392" x2="43875" y2="27392"/>
                        <a14:foregroundMark x1="43375" y1="34334" x2="43375" y2="34334"/>
                        <a14:foregroundMark x1="43375" y1="34334" x2="43375" y2="34334"/>
                        <a14:foregroundMark x1="41000" y1="31520" x2="41000" y2="31520"/>
                        <a14:foregroundMark x1="39375" y1="34146" x2="39375" y2="34146"/>
                        <a14:foregroundMark x1="45000" y1="43527" x2="45000" y2="43527"/>
                        <a14:foregroundMark x1="46375" y1="46341" x2="46375" y2="46341"/>
                        <a14:foregroundMark x1="53250" y1="37148" x2="53250" y2="37148"/>
                        <a14:foregroundMark x1="53750" y1="38462" x2="53750" y2="38462"/>
                        <a14:foregroundMark x1="50875" y1="64353" x2="50875" y2="64353"/>
                        <a14:foregroundMark x1="53375" y1="66792" x2="53375" y2="66792"/>
                        <a14:foregroundMark x1="53375" y1="69981" x2="53375" y2="69981"/>
                        <a14:foregroundMark x1="53375" y1="69981" x2="53375" y2="69981"/>
                        <a14:foregroundMark x1="52000" y1="73546" x2="52000" y2="73546"/>
                        <a14:foregroundMark x1="52000" y1="73546" x2="52000" y2="73546"/>
                        <a14:foregroundMark x1="52000" y1="89493" x2="52000" y2="89493"/>
                        <a14:foregroundMark x1="52000" y1="89493" x2="52000" y2="89493"/>
                        <a14:foregroundMark x1="53125" y1="91557" x2="53125" y2="91557"/>
                        <a14:foregroundMark x1="43000" y1="68480" x2="43000" y2="68480"/>
                        <a14:backgroundMark x1="57625" y1="47655" x2="57625" y2="47655"/>
                        <a14:backgroundMark x1="58750" y1="43340" x2="58750" y2="43340"/>
                        <a14:backgroundMark x1="37875" y1="70732" x2="37875" y2="70732"/>
                      </a14:backgroundRemoval>
                    </a14:imgEffect>
                  </a14:imgLayer>
                </a14:imgProps>
              </a:ext>
              <a:ext uri="{28A0092B-C50C-407E-A947-70E740481C1C}">
                <a14:useLocalDpi xmlns:a14="http://schemas.microsoft.com/office/drawing/2010/main" val="0"/>
              </a:ext>
            </a:extLst>
          </a:blip>
          <a:srcRect l="34642" r="41504"/>
          <a:stretch>
            <a:fillRect/>
          </a:stretch>
        </p:blipFill>
        <p:spPr bwMode="auto">
          <a:xfrm>
            <a:off x="4886839" y="1942745"/>
            <a:ext cx="1025995" cy="2865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ine Drawing Family Images | Free Photos, PNG Stickers, Wallpapers &amp;  Backgrounds - rawpixel">
            <a:extLst>
              <a:ext uri="{FF2B5EF4-FFF2-40B4-BE49-F238E27FC236}">
                <a16:creationId xmlns:a16="http://schemas.microsoft.com/office/drawing/2014/main" id="{2C975493-A62F-8A6F-9E61-102BC160A26A}"/>
              </a:ext>
            </a:extLst>
          </p:cNvPr>
          <p:cNvPicPr>
            <a:picLocks noChangeAspect="1" noChangeArrowheads="1"/>
          </p:cNvPicPr>
          <p:nvPr/>
        </p:nvPicPr>
        <p:blipFill rotWithShape="1">
          <a:blip r:embed="rId8">
            <a:extLst>
              <a:ext uri="{BEBA8EAE-BF5A-486C-A8C5-ECC9F3942E4B}">
                <a14:imgProps xmlns:a14="http://schemas.microsoft.com/office/drawing/2010/main">
                  <a14:imgLayer r:embed="rId4">
                    <a14:imgEffect>
                      <a14:backgroundRemoval t="9944" b="92120" l="10000" r="91875">
                        <a14:foregroundMark x1="83375" y1="50281" x2="83375" y2="50281"/>
                        <a14:foregroundMark x1="82750" y1="44465" x2="82750" y2="44465"/>
                        <a14:foregroundMark x1="80000" y1="43152" x2="80000" y2="43152"/>
                        <a14:foregroundMark x1="80375" y1="42964" x2="80375" y2="42964"/>
                        <a14:foregroundMark x1="81375" y1="42402" x2="81375" y2="42402"/>
                        <a14:foregroundMark x1="82125" y1="38462" x2="82125" y2="38462"/>
                        <a14:foregroundMark x1="82125" y1="35084" x2="82125" y2="35084"/>
                        <a14:foregroundMark x1="80500" y1="29268" x2="80500" y2="29268"/>
                        <a14:foregroundMark x1="87375" y1="45403" x2="87375" y2="45403"/>
                        <a14:foregroundMark x1="74500" y1="68668" x2="74500" y2="68668"/>
                        <a14:foregroundMark x1="72625" y1="71670" x2="72625" y2="71670"/>
                        <a14:foregroundMark x1="69125" y1="66229" x2="69125" y2="66229"/>
                        <a14:foregroundMark x1="76000" y1="85741" x2="76000" y2="85741"/>
                        <a14:foregroundMark x1="71875" y1="87242" x2="71875" y2="87242"/>
                        <a14:foregroundMark x1="71875" y1="89493" x2="71875" y2="89493"/>
                        <a14:foregroundMark x1="71500" y1="91370" x2="71500" y2="91370"/>
                        <a14:foregroundMark x1="91875" y1="61538" x2="91875" y2="61538"/>
                        <a14:foregroundMark x1="90500" y1="61538" x2="90500" y2="61538"/>
                        <a14:foregroundMark x1="82625" y1="73358" x2="82625" y2="73358"/>
                        <a14:foregroundMark x1="83750" y1="72983" x2="83750" y2="72983"/>
                        <a14:foregroundMark x1="84375" y1="74859" x2="84375" y2="74859"/>
                        <a14:foregroundMark x1="84375" y1="74859" x2="84375" y2="74859"/>
                        <a14:foregroundMark x1="86875" y1="78049" x2="86875" y2="78049"/>
                        <a14:foregroundMark x1="86625" y1="79925" x2="86625" y2="79925"/>
                        <a14:foregroundMark x1="84500" y1="84240" x2="84500" y2="84240"/>
                        <a14:foregroundMark x1="84500" y1="89118" x2="84500" y2="89118"/>
                        <a14:foregroundMark x1="85500" y1="90432" x2="85500" y2="90432"/>
                        <a14:foregroundMark x1="87250" y1="92120" x2="87250" y2="92120"/>
                        <a14:foregroundMark x1="83375" y1="86492" x2="83375" y2="86492"/>
                        <a14:foregroundMark x1="84000" y1="87430" x2="84000" y2="87430"/>
                        <a14:foregroundMark x1="84000" y1="87430" x2="84000" y2="87430"/>
                        <a14:foregroundMark x1="85750" y1="87242" x2="85750" y2="87242"/>
                        <a14:foregroundMark x1="78125" y1="89869" x2="78125" y2="89869"/>
                        <a14:foregroundMark x1="78500" y1="89869" x2="78500" y2="89869"/>
                        <a14:foregroundMark x1="77000" y1="88180" x2="77000" y2="88180"/>
                        <a14:foregroundMark x1="77750" y1="87992" x2="77750" y2="87992"/>
                        <a14:foregroundMark x1="80750" y1="84615" x2="80750" y2="84615"/>
                        <a14:foregroundMark x1="80625" y1="72608" x2="80625" y2="72608"/>
                        <a14:foregroundMark x1="75250" y1="62477" x2="75250" y2="62477"/>
                        <a14:foregroundMark x1="74250" y1="60038" x2="74250" y2="60038"/>
                        <a14:foregroundMark x1="73500" y1="57411" x2="73500" y2="57411"/>
                        <a14:foregroundMark x1="73375" y1="66792" x2="73375" y2="66792"/>
                        <a14:foregroundMark x1="73250" y1="73734" x2="73250" y2="73734"/>
                        <a14:foregroundMark x1="73250" y1="73734" x2="73250" y2="73734"/>
                        <a14:foregroundMark x1="70125" y1="75797" x2="70125" y2="75797"/>
                        <a14:foregroundMark x1="73500" y1="55159" x2="73500" y2="55159"/>
                        <a14:foregroundMark x1="72250" y1="53659" x2="72250" y2="53659"/>
                        <a14:foregroundMark x1="72250" y1="53659" x2="72250" y2="53659"/>
                        <a14:foregroundMark x1="72250" y1="53659" x2="72250" y2="53659"/>
                        <a14:foregroundMark x1="71500" y1="52720" x2="71500" y2="52720"/>
                        <a14:foregroundMark x1="80125" y1="45216" x2="80125" y2="45216"/>
                        <a14:foregroundMark x1="81750" y1="30394" x2="81750" y2="30394"/>
                        <a14:foregroundMark x1="82125" y1="27955" x2="82125" y2="27955"/>
                        <a14:foregroundMark x1="85500" y1="27955" x2="85500" y2="27955"/>
                        <a14:foregroundMark x1="82125" y1="32458" x2="82125" y2="32458"/>
                        <a14:foregroundMark x1="77750" y1="27392" x2="77750" y2="27392"/>
                        <a14:foregroundMark x1="84125" y1="54034" x2="84125" y2="54034"/>
                        <a14:foregroundMark x1="82000" y1="48593" x2="82000" y2="48593"/>
                        <a14:foregroundMark x1="82000" y1="48593" x2="82000" y2="48593"/>
                        <a14:foregroundMark x1="73000" y1="55159" x2="73000" y2="55159"/>
                        <a14:foregroundMark x1="69875" y1="65666" x2="69875" y2="65666"/>
                      </a14:backgroundRemoval>
                    </a14:imgEffect>
                  </a14:imgLayer>
                </a14:imgProps>
              </a:ext>
              <a:ext uri="{28A0092B-C50C-407E-A947-70E740481C1C}">
                <a14:useLocalDpi xmlns:a14="http://schemas.microsoft.com/office/drawing/2010/main" val="0"/>
              </a:ext>
            </a:extLst>
          </a:blip>
          <a:srcRect l="62609" t="20802" r="6057"/>
          <a:stretch>
            <a:fillRect/>
          </a:stretch>
        </p:blipFill>
        <p:spPr bwMode="auto">
          <a:xfrm>
            <a:off x="2077499" y="2646140"/>
            <a:ext cx="1173373" cy="197597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One continuous line drawing of a group of children holding each other's  hands. Doodle linear drawing. Happy children's day concept on white.  43179256 Vector Art at Vecteezy">
            <a:extLst>
              <a:ext uri="{FF2B5EF4-FFF2-40B4-BE49-F238E27FC236}">
                <a16:creationId xmlns:a16="http://schemas.microsoft.com/office/drawing/2014/main" id="{5DABA123-9BA2-474A-4E4F-FAB56BFDF08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471" t="15670" r="7037" b="5037"/>
          <a:stretch>
            <a:fillRect/>
          </a:stretch>
        </p:blipFill>
        <p:spPr bwMode="auto">
          <a:xfrm>
            <a:off x="6630321" y="2616737"/>
            <a:ext cx="2527915" cy="14766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9055E50-B3BC-9A06-D8F4-0D66CE4860A4}"/>
              </a:ext>
            </a:extLst>
          </p:cNvPr>
          <p:cNvSpPr txBox="1"/>
          <p:nvPr/>
        </p:nvSpPr>
        <p:spPr>
          <a:xfrm>
            <a:off x="6630321" y="4150717"/>
            <a:ext cx="2395467" cy="1631216"/>
          </a:xfrm>
          <a:prstGeom prst="rect">
            <a:avLst/>
          </a:prstGeom>
          <a:noFill/>
        </p:spPr>
        <p:txBody>
          <a:bodyPr wrap="square" rtlCol="0">
            <a:spAutoFit/>
          </a:bodyPr>
          <a:lstStyle/>
          <a:p>
            <a:r>
              <a:rPr lang="en-GB" sz="2000" dirty="0">
                <a:solidFill>
                  <a:srgbClr val="96C11E"/>
                </a:solidFill>
                <a:latin typeface="Rubik" panose="00000500000000000000" pitchFamily="2" charset="-79"/>
                <a:cs typeface="Rubik" panose="00000500000000000000" pitchFamily="2" charset="-79"/>
              </a:rPr>
              <a:t>Children who are looked after in a group home by people they aren’t related to.</a:t>
            </a:r>
          </a:p>
        </p:txBody>
      </p:sp>
      <p:pic>
        <p:nvPicPr>
          <p:cNvPr id="18" name="Picture 17">
            <a:extLst>
              <a:ext uri="{FF2B5EF4-FFF2-40B4-BE49-F238E27FC236}">
                <a16:creationId xmlns:a16="http://schemas.microsoft.com/office/drawing/2014/main" id="{3A2D86D2-F4D9-13E7-9B1E-4BB2101DDB68}"/>
              </a:ext>
            </a:extLst>
          </p:cNvPr>
          <p:cNvPicPr>
            <a:picLocks noChangeAspect="1"/>
          </p:cNvPicPr>
          <p:nvPr/>
        </p:nvPicPr>
        <p:blipFill>
          <a:blip r:embed="rId10"/>
          <a:stretch>
            <a:fillRect/>
          </a:stretch>
        </p:blipFill>
        <p:spPr>
          <a:xfrm>
            <a:off x="10039546" y="6088653"/>
            <a:ext cx="2000054" cy="725020"/>
          </a:xfrm>
          <a:prstGeom prst="rect">
            <a:avLst/>
          </a:prstGeom>
        </p:spPr>
      </p:pic>
      <p:pic>
        <p:nvPicPr>
          <p:cNvPr id="2062" name="Picture 14" descr="14,800+ Diverse Family Stock Illustrations, Royalty-Free Vector Graphics &amp; Clip  Art - iStock | Family, Diverse family outdoors, Hispanic family">
            <a:extLst>
              <a:ext uri="{FF2B5EF4-FFF2-40B4-BE49-F238E27FC236}">
                <a16:creationId xmlns:a16="http://schemas.microsoft.com/office/drawing/2014/main" id="{DC062009-680D-1802-06C1-50D83BC6323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0655" b="10636"/>
          <a:stretch>
            <a:fillRect/>
          </a:stretch>
        </p:blipFill>
        <p:spPr bwMode="auto">
          <a:xfrm>
            <a:off x="-1" y="5166747"/>
            <a:ext cx="6480951" cy="1675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657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3EA19-BEAD-C78D-3AEE-7CF7B84AD7F0}"/>
              </a:ext>
            </a:extLst>
          </p:cNvPr>
          <p:cNvSpPr>
            <a:spLocks noGrp="1"/>
          </p:cNvSpPr>
          <p:nvPr>
            <p:ph type="title"/>
          </p:nvPr>
        </p:nvSpPr>
        <p:spPr/>
        <p:txBody>
          <a:bodyPr/>
          <a:lstStyle/>
          <a:p>
            <a:r>
              <a:rPr lang="en-GB" dirty="0">
                <a:solidFill>
                  <a:srgbClr val="96C11E"/>
                </a:solidFill>
                <a:latin typeface="Rubik" panose="00000500000000000000" pitchFamily="2" charset="-79"/>
                <a:cs typeface="Rubik" panose="00000500000000000000" pitchFamily="2" charset="-79"/>
              </a:rPr>
              <a:t>Adoption</a:t>
            </a:r>
          </a:p>
        </p:txBody>
      </p:sp>
      <p:sp>
        <p:nvSpPr>
          <p:cNvPr id="3" name="Content Placeholder 2">
            <a:extLst>
              <a:ext uri="{FF2B5EF4-FFF2-40B4-BE49-F238E27FC236}">
                <a16:creationId xmlns:a16="http://schemas.microsoft.com/office/drawing/2014/main" id="{D075AA49-46CD-C2C1-8FBC-35185BE563A8}"/>
              </a:ext>
            </a:extLst>
          </p:cNvPr>
          <p:cNvSpPr>
            <a:spLocks noGrp="1"/>
          </p:cNvSpPr>
          <p:nvPr>
            <p:ph idx="1"/>
          </p:nvPr>
        </p:nvSpPr>
        <p:spPr/>
        <p:txBody>
          <a:bodyPr>
            <a:normAutofit fontScale="85000" lnSpcReduction="20000"/>
          </a:bodyPr>
          <a:lstStyle/>
          <a:p>
            <a:pPr marL="0" indent="0">
              <a:buNone/>
            </a:pPr>
            <a:r>
              <a:rPr lang="en-GB" dirty="0">
                <a:solidFill>
                  <a:srgbClr val="96C11E"/>
                </a:solidFill>
              </a:rPr>
              <a:t>Some children and young people are part of families who have </a:t>
            </a:r>
            <a:r>
              <a:rPr lang="en-GB" dirty="0">
                <a:solidFill>
                  <a:srgbClr val="00A071"/>
                </a:solidFill>
              </a:rPr>
              <a:t>adopted</a:t>
            </a:r>
            <a:r>
              <a:rPr lang="en-GB" dirty="0">
                <a:solidFill>
                  <a:srgbClr val="96C11E"/>
                </a:solidFill>
              </a:rPr>
              <a:t> them. </a:t>
            </a:r>
          </a:p>
          <a:p>
            <a:pPr marL="0" indent="0">
              <a:buNone/>
            </a:pPr>
            <a:endParaRPr lang="en-GB" dirty="0">
              <a:solidFill>
                <a:srgbClr val="96C11E"/>
              </a:solidFill>
            </a:endParaRPr>
          </a:p>
          <a:p>
            <a:pPr marL="0" indent="0">
              <a:buNone/>
            </a:pPr>
            <a:r>
              <a:rPr lang="en-GB" dirty="0">
                <a:solidFill>
                  <a:srgbClr val="96C11E"/>
                </a:solidFill>
              </a:rPr>
              <a:t>Being </a:t>
            </a:r>
            <a:r>
              <a:rPr lang="en-GB" dirty="0">
                <a:solidFill>
                  <a:srgbClr val="00A071"/>
                </a:solidFill>
              </a:rPr>
              <a:t>adopted</a:t>
            </a:r>
            <a:r>
              <a:rPr lang="en-GB" dirty="0">
                <a:solidFill>
                  <a:srgbClr val="96C11E"/>
                </a:solidFill>
              </a:rPr>
              <a:t> means a child legally becomes part of a new family, and the adopters become their legal parents, because the child was unable to be cared for by their birth family. </a:t>
            </a:r>
          </a:p>
          <a:p>
            <a:pPr marL="0" indent="0">
              <a:buNone/>
            </a:pPr>
            <a:endParaRPr lang="en-GB" dirty="0">
              <a:solidFill>
                <a:srgbClr val="96C11E"/>
              </a:solidFill>
            </a:endParaRPr>
          </a:p>
          <a:p>
            <a:pPr marL="0" indent="0">
              <a:buNone/>
            </a:pPr>
            <a:r>
              <a:rPr lang="en-GB" dirty="0">
                <a:solidFill>
                  <a:srgbClr val="96C11E"/>
                </a:solidFill>
              </a:rPr>
              <a:t>Most </a:t>
            </a:r>
            <a:r>
              <a:rPr lang="en-GB" dirty="0">
                <a:solidFill>
                  <a:srgbClr val="00A071"/>
                </a:solidFill>
              </a:rPr>
              <a:t>adopted</a:t>
            </a:r>
            <a:r>
              <a:rPr lang="en-GB" dirty="0">
                <a:solidFill>
                  <a:srgbClr val="96C11E"/>
                </a:solidFill>
              </a:rPr>
              <a:t> people are though able to maintain some links with their birth family.  </a:t>
            </a:r>
          </a:p>
          <a:p>
            <a:pPr marL="0" indent="0">
              <a:buNone/>
            </a:pPr>
            <a:endParaRPr lang="en-GB" dirty="0">
              <a:solidFill>
                <a:srgbClr val="96C11E"/>
              </a:solidFill>
            </a:endParaRPr>
          </a:p>
          <a:p>
            <a:pPr marL="0" indent="0">
              <a:buNone/>
            </a:pPr>
            <a:r>
              <a:rPr lang="en-GB" dirty="0">
                <a:solidFill>
                  <a:srgbClr val="96C11E"/>
                </a:solidFill>
              </a:rPr>
              <a:t>There are many different reasons why a child will be </a:t>
            </a:r>
            <a:r>
              <a:rPr lang="en-GB" dirty="0">
                <a:solidFill>
                  <a:srgbClr val="00A071"/>
                </a:solidFill>
              </a:rPr>
              <a:t>adopted</a:t>
            </a:r>
            <a:r>
              <a:rPr lang="en-GB" dirty="0">
                <a:solidFill>
                  <a:srgbClr val="96C11E"/>
                </a:solidFill>
              </a:rPr>
              <a:t>, and there are many different reasons why adults may choose </a:t>
            </a:r>
            <a:r>
              <a:rPr lang="en-GB" dirty="0">
                <a:solidFill>
                  <a:srgbClr val="00A071"/>
                </a:solidFill>
              </a:rPr>
              <a:t>adoption</a:t>
            </a:r>
            <a:r>
              <a:rPr lang="en-GB" dirty="0">
                <a:solidFill>
                  <a:srgbClr val="96C11E"/>
                </a:solidFill>
              </a:rPr>
              <a:t> as their route to parenthood.</a:t>
            </a:r>
          </a:p>
          <a:p>
            <a:pPr marL="0" indent="0">
              <a:buNone/>
            </a:pPr>
            <a:endParaRPr lang="en-GB" dirty="0">
              <a:solidFill>
                <a:srgbClr val="96C11E"/>
              </a:solidFill>
              <a:latin typeface="Rubik" panose="00000500000000000000" pitchFamily="2" charset="-79"/>
              <a:cs typeface="Rubik" panose="00000500000000000000" pitchFamily="2" charset="-79"/>
            </a:endParaRPr>
          </a:p>
          <a:p>
            <a:pPr marL="0" indent="0">
              <a:buNone/>
            </a:pPr>
            <a:endParaRPr lang="en-GB" dirty="0">
              <a:solidFill>
                <a:srgbClr val="96C11E"/>
              </a:solidFill>
              <a:latin typeface="Rubik" panose="00000500000000000000" pitchFamily="2" charset="-79"/>
              <a:cs typeface="Rubik" panose="00000500000000000000" pitchFamily="2" charset="-79"/>
            </a:endParaRPr>
          </a:p>
        </p:txBody>
      </p:sp>
      <p:pic>
        <p:nvPicPr>
          <p:cNvPr id="5122" name="Picture 2">
            <a:extLst>
              <a:ext uri="{FF2B5EF4-FFF2-40B4-BE49-F238E27FC236}">
                <a16:creationId xmlns:a16="http://schemas.microsoft.com/office/drawing/2014/main" id="{7F1F59D9-AD8D-4F17-6E26-585A5926DFB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backgroundMark x1="29739" y1="54412" x2="20261" y2="41176"/>
                        <a14:backgroundMark x1="20261" y1="41176" x2="20261" y2="30229"/>
                        <a14:backgroundMark x1="20261" y1="30229" x2="61275" y2="17810"/>
                        <a14:backgroundMark x1="61275" y1="17810" x2="70588" y2="20588"/>
                        <a14:backgroundMark x1="70588" y1="20588" x2="76634" y2="27614"/>
                        <a14:backgroundMark x1="76634" y1="27614" x2="84314" y2="47222"/>
                        <a14:backgroundMark x1="84314" y1="47222" x2="75980" y2="55392"/>
                        <a14:backgroundMark x1="75980" y1="55392" x2="56699" y2="67974"/>
                        <a14:backgroundMark x1="56699" y1="67974" x2="49673" y2="78268"/>
                        <a14:backgroundMark x1="49673" y1="78268" x2="48856" y2="98366"/>
                        <a14:backgroundMark x1="48856" y1="98366" x2="76797" y2="98856"/>
                        <a14:backgroundMark x1="76797" y1="98856" x2="96078" y2="20588"/>
                        <a14:backgroundMark x1="96078" y1="20588" x2="92647" y2="8660"/>
                        <a14:backgroundMark x1="92647" y1="8660" x2="163" y2="6046"/>
                        <a14:backgroundMark x1="163" y1="6046" x2="5556" y2="96405"/>
                        <a14:backgroundMark x1="5556" y1="96405" x2="13399" y2="99673"/>
                        <a14:backgroundMark x1="13399" y1="99673" x2="21732" y2="99673"/>
                        <a14:backgroundMark x1="21732" y1="99673" x2="44444" y2="98856"/>
                        <a14:backgroundMark x1="44444" y1="98856" x2="50163" y2="99346"/>
                        <a14:backgroundMark x1="41176" y1="50327" x2="41176" y2="50327"/>
                      </a14:backgroundRemoval>
                    </a14:imgEffect>
                  </a14:imgLayer>
                </a14:imgProps>
              </a:ext>
              <a:ext uri="{28A0092B-C50C-407E-A947-70E740481C1C}">
                <a14:useLocalDpi xmlns:a14="http://schemas.microsoft.com/office/drawing/2010/main" val="0"/>
              </a:ext>
            </a:extLst>
          </a:blip>
          <a:srcRect/>
          <a:stretch>
            <a:fillRect/>
          </a:stretch>
        </p:blipFill>
        <p:spPr bwMode="auto">
          <a:xfrm>
            <a:off x="8914658" y="-989076"/>
            <a:ext cx="4016481" cy="40164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B745D3D-3F8E-C3FE-7096-318F097B546D}"/>
              </a:ext>
            </a:extLst>
          </p:cNvPr>
          <p:cNvPicPr>
            <a:picLocks noChangeAspect="1"/>
          </p:cNvPicPr>
          <p:nvPr/>
        </p:nvPicPr>
        <p:blipFill>
          <a:blip r:embed="rId5"/>
          <a:stretch>
            <a:fillRect/>
          </a:stretch>
        </p:blipFill>
        <p:spPr>
          <a:xfrm>
            <a:off x="10039546" y="6088653"/>
            <a:ext cx="2000054" cy="725020"/>
          </a:xfrm>
          <a:prstGeom prst="rect">
            <a:avLst/>
          </a:prstGeom>
        </p:spPr>
      </p:pic>
    </p:spTree>
    <p:extLst>
      <p:ext uri="{BB962C8B-B14F-4D97-AF65-F5344CB8AC3E}">
        <p14:creationId xmlns:p14="http://schemas.microsoft.com/office/powerpoint/2010/main" val="3661479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318E6-60F0-05A4-2C8F-52BD09169C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1FADB1-FCD9-B25B-293F-62ADD45EDDC3}"/>
              </a:ext>
            </a:extLst>
          </p:cNvPr>
          <p:cNvSpPr>
            <a:spLocks noGrp="1"/>
          </p:cNvSpPr>
          <p:nvPr>
            <p:ph type="title"/>
          </p:nvPr>
        </p:nvSpPr>
        <p:spPr/>
        <p:txBody>
          <a:bodyPr/>
          <a:lstStyle/>
          <a:p>
            <a:r>
              <a:rPr lang="en-GB" dirty="0">
                <a:solidFill>
                  <a:srgbClr val="96C11E"/>
                </a:solidFill>
                <a:latin typeface="Rubik" panose="00000500000000000000" pitchFamily="2" charset="-79"/>
                <a:cs typeface="Rubik" panose="00000500000000000000" pitchFamily="2" charset="-79"/>
              </a:rPr>
              <a:t>Fostering</a:t>
            </a:r>
          </a:p>
        </p:txBody>
      </p:sp>
      <p:sp>
        <p:nvSpPr>
          <p:cNvPr id="3" name="Content Placeholder 2">
            <a:extLst>
              <a:ext uri="{FF2B5EF4-FFF2-40B4-BE49-F238E27FC236}">
                <a16:creationId xmlns:a16="http://schemas.microsoft.com/office/drawing/2014/main" id="{7D45288D-B869-07B1-C01D-897E4A23FEDB}"/>
              </a:ext>
            </a:extLst>
          </p:cNvPr>
          <p:cNvSpPr>
            <a:spLocks noGrp="1"/>
          </p:cNvSpPr>
          <p:nvPr>
            <p:ph idx="1"/>
          </p:nvPr>
        </p:nvSpPr>
        <p:spPr>
          <a:xfrm>
            <a:off x="640238" y="1690688"/>
            <a:ext cx="10515600" cy="4351338"/>
          </a:xfrm>
        </p:spPr>
        <p:txBody>
          <a:bodyPr>
            <a:normAutofit fontScale="92500" lnSpcReduction="10000"/>
          </a:bodyPr>
          <a:lstStyle/>
          <a:p>
            <a:pPr marL="0" indent="0">
              <a:buNone/>
            </a:pPr>
            <a:r>
              <a:rPr lang="en-GB" dirty="0">
                <a:solidFill>
                  <a:srgbClr val="96C11E"/>
                </a:solidFill>
              </a:rPr>
              <a:t>Some children and young people live with carers who they are not biologically related too, with either </a:t>
            </a:r>
            <a:r>
              <a:rPr lang="en-GB" dirty="0">
                <a:solidFill>
                  <a:srgbClr val="00A071"/>
                </a:solidFill>
              </a:rPr>
              <a:t>foster carers</a:t>
            </a:r>
            <a:r>
              <a:rPr lang="en-GB" dirty="0">
                <a:solidFill>
                  <a:srgbClr val="96C11E"/>
                </a:solidFill>
              </a:rPr>
              <a:t>, or in residential homes. </a:t>
            </a:r>
          </a:p>
          <a:p>
            <a:pPr marL="0" indent="0">
              <a:buNone/>
            </a:pPr>
            <a:endParaRPr lang="en-GB" dirty="0">
              <a:solidFill>
                <a:srgbClr val="96C11E"/>
              </a:solidFill>
            </a:endParaRPr>
          </a:p>
          <a:p>
            <a:pPr marL="0" indent="0">
              <a:buNone/>
            </a:pPr>
            <a:r>
              <a:rPr lang="en-GB" dirty="0">
                <a:solidFill>
                  <a:srgbClr val="96C11E"/>
                </a:solidFill>
              </a:rPr>
              <a:t>Being </a:t>
            </a:r>
            <a:r>
              <a:rPr lang="en-GB" dirty="0">
                <a:solidFill>
                  <a:srgbClr val="00A071"/>
                </a:solidFill>
              </a:rPr>
              <a:t>fostered</a:t>
            </a:r>
            <a:r>
              <a:rPr lang="en-GB" dirty="0">
                <a:solidFill>
                  <a:srgbClr val="96C11E"/>
                </a:solidFill>
              </a:rPr>
              <a:t> is sometimes for a short while, for other young people in can be until they reach adulthood. Most young people living in </a:t>
            </a:r>
            <a:r>
              <a:rPr lang="en-GB" dirty="0">
                <a:solidFill>
                  <a:srgbClr val="00A071"/>
                </a:solidFill>
              </a:rPr>
              <a:t>foster care </a:t>
            </a:r>
            <a:r>
              <a:rPr lang="en-GB" dirty="0">
                <a:solidFill>
                  <a:srgbClr val="96C11E"/>
                </a:solidFill>
              </a:rPr>
              <a:t>are able to maintain a relationship with their birth family, even if they are not able to live with them.</a:t>
            </a:r>
          </a:p>
          <a:p>
            <a:pPr marL="0" indent="0">
              <a:buNone/>
            </a:pPr>
            <a:endParaRPr lang="en-GB" dirty="0">
              <a:solidFill>
                <a:srgbClr val="96C11E"/>
              </a:solidFill>
            </a:endParaRPr>
          </a:p>
          <a:p>
            <a:pPr marL="0" indent="0">
              <a:buNone/>
            </a:pPr>
            <a:r>
              <a:rPr lang="en-GB" dirty="0">
                <a:solidFill>
                  <a:srgbClr val="96C11E"/>
                </a:solidFill>
              </a:rPr>
              <a:t>Again, there are many different reasons while a child or young person will live with </a:t>
            </a:r>
            <a:r>
              <a:rPr lang="en-GB" dirty="0">
                <a:solidFill>
                  <a:srgbClr val="00A071"/>
                </a:solidFill>
              </a:rPr>
              <a:t>foster carers</a:t>
            </a:r>
            <a:r>
              <a:rPr lang="en-GB" dirty="0">
                <a:solidFill>
                  <a:srgbClr val="96C11E"/>
                </a:solidFill>
              </a:rPr>
              <a:t> or in a residential home.</a:t>
            </a:r>
          </a:p>
          <a:p>
            <a:pPr marL="0" indent="0">
              <a:buNone/>
            </a:pPr>
            <a:endParaRPr lang="en-GB" dirty="0">
              <a:solidFill>
                <a:srgbClr val="96C11E"/>
              </a:solidFill>
              <a:latin typeface="Rubik" panose="00000500000000000000" pitchFamily="2" charset="-79"/>
              <a:cs typeface="Rubik" panose="00000500000000000000" pitchFamily="2" charset="-79"/>
            </a:endParaRPr>
          </a:p>
          <a:p>
            <a:pPr marL="0" indent="0">
              <a:buNone/>
            </a:pPr>
            <a:endParaRPr lang="en-GB" dirty="0">
              <a:solidFill>
                <a:srgbClr val="96C11E"/>
              </a:solidFill>
              <a:latin typeface="Rubik" panose="00000500000000000000" pitchFamily="2" charset="-79"/>
              <a:cs typeface="Rubik" panose="00000500000000000000" pitchFamily="2" charset="-79"/>
            </a:endParaRPr>
          </a:p>
        </p:txBody>
      </p:sp>
      <p:pic>
        <p:nvPicPr>
          <p:cNvPr id="5122" name="Picture 2">
            <a:extLst>
              <a:ext uri="{FF2B5EF4-FFF2-40B4-BE49-F238E27FC236}">
                <a16:creationId xmlns:a16="http://schemas.microsoft.com/office/drawing/2014/main" id="{EE77DEB5-0029-B17A-8009-FCCFC81A74D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backgroundMark x1="29739" y1="54412" x2="20261" y2="41176"/>
                        <a14:backgroundMark x1="20261" y1="41176" x2="20261" y2="30229"/>
                        <a14:backgroundMark x1="20261" y1="30229" x2="61275" y2="17810"/>
                        <a14:backgroundMark x1="61275" y1="17810" x2="70588" y2="20588"/>
                        <a14:backgroundMark x1="70588" y1="20588" x2="76634" y2="27614"/>
                        <a14:backgroundMark x1="76634" y1="27614" x2="84314" y2="47222"/>
                        <a14:backgroundMark x1="84314" y1="47222" x2="75980" y2="55392"/>
                        <a14:backgroundMark x1="75980" y1="55392" x2="56699" y2="67974"/>
                        <a14:backgroundMark x1="56699" y1="67974" x2="49673" y2="78268"/>
                        <a14:backgroundMark x1="49673" y1="78268" x2="48856" y2="98366"/>
                        <a14:backgroundMark x1="48856" y1="98366" x2="76797" y2="98856"/>
                        <a14:backgroundMark x1="76797" y1="98856" x2="96078" y2="20588"/>
                        <a14:backgroundMark x1="96078" y1="20588" x2="92647" y2="8660"/>
                        <a14:backgroundMark x1="92647" y1="8660" x2="163" y2="6046"/>
                        <a14:backgroundMark x1="163" y1="6046" x2="5556" y2="96405"/>
                        <a14:backgroundMark x1="5556" y1="96405" x2="13399" y2="99673"/>
                        <a14:backgroundMark x1="13399" y1="99673" x2="21732" y2="99673"/>
                        <a14:backgroundMark x1="21732" y1="99673" x2="44444" y2="98856"/>
                        <a14:backgroundMark x1="44444" y1="98856" x2="50163" y2="99346"/>
                        <a14:backgroundMark x1="41176" y1="50327" x2="41176" y2="50327"/>
                      </a14:backgroundRemoval>
                    </a14:imgEffect>
                  </a14:imgLayer>
                </a14:imgProps>
              </a:ext>
              <a:ext uri="{28A0092B-C50C-407E-A947-70E740481C1C}">
                <a14:useLocalDpi xmlns:a14="http://schemas.microsoft.com/office/drawing/2010/main" val="0"/>
              </a:ext>
            </a:extLst>
          </a:blip>
          <a:srcRect/>
          <a:stretch>
            <a:fillRect/>
          </a:stretch>
        </p:blipFill>
        <p:spPr bwMode="auto">
          <a:xfrm>
            <a:off x="9163701" y="-575036"/>
            <a:ext cx="3450211" cy="34502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974BD81-DFB3-B546-41EE-CC215B18D5B9}"/>
              </a:ext>
            </a:extLst>
          </p:cNvPr>
          <p:cNvPicPr>
            <a:picLocks noChangeAspect="1"/>
          </p:cNvPicPr>
          <p:nvPr/>
        </p:nvPicPr>
        <p:blipFill>
          <a:blip r:embed="rId4"/>
          <a:stretch>
            <a:fillRect/>
          </a:stretch>
        </p:blipFill>
        <p:spPr>
          <a:xfrm>
            <a:off x="10039546" y="6088653"/>
            <a:ext cx="2000054" cy="725020"/>
          </a:xfrm>
          <a:prstGeom prst="rect">
            <a:avLst/>
          </a:prstGeom>
        </p:spPr>
      </p:pic>
    </p:spTree>
    <p:extLst>
      <p:ext uri="{BB962C8B-B14F-4D97-AF65-F5344CB8AC3E}">
        <p14:creationId xmlns:p14="http://schemas.microsoft.com/office/powerpoint/2010/main" val="3661507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9B07C-6B5E-3C9E-4F69-3C0E625838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26E497-7E92-D605-AED0-2124D6A5DC26}"/>
              </a:ext>
            </a:extLst>
          </p:cNvPr>
          <p:cNvSpPr>
            <a:spLocks noGrp="1"/>
          </p:cNvSpPr>
          <p:nvPr>
            <p:ph type="title"/>
          </p:nvPr>
        </p:nvSpPr>
        <p:spPr/>
        <p:txBody>
          <a:bodyPr/>
          <a:lstStyle/>
          <a:p>
            <a:r>
              <a:rPr lang="en-GB" dirty="0">
                <a:solidFill>
                  <a:srgbClr val="96C11E"/>
                </a:solidFill>
                <a:latin typeface="Rubik" panose="00000500000000000000" pitchFamily="2" charset="-79"/>
                <a:cs typeface="Rubik" panose="00000500000000000000" pitchFamily="2" charset="-79"/>
              </a:rPr>
              <a:t>Special Guardianship</a:t>
            </a:r>
          </a:p>
        </p:txBody>
      </p:sp>
      <p:sp>
        <p:nvSpPr>
          <p:cNvPr id="3" name="Content Placeholder 2">
            <a:extLst>
              <a:ext uri="{FF2B5EF4-FFF2-40B4-BE49-F238E27FC236}">
                <a16:creationId xmlns:a16="http://schemas.microsoft.com/office/drawing/2014/main" id="{22469D74-DFCC-1E8D-28EF-40B5A6C44BE8}"/>
              </a:ext>
            </a:extLst>
          </p:cNvPr>
          <p:cNvSpPr>
            <a:spLocks noGrp="1"/>
          </p:cNvSpPr>
          <p:nvPr>
            <p:ph idx="1"/>
          </p:nvPr>
        </p:nvSpPr>
        <p:spPr>
          <a:xfrm>
            <a:off x="640238" y="1690688"/>
            <a:ext cx="10515600" cy="4351338"/>
          </a:xfrm>
        </p:spPr>
        <p:txBody>
          <a:bodyPr>
            <a:normAutofit/>
          </a:bodyPr>
          <a:lstStyle/>
          <a:p>
            <a:pPr marL="0" indent="0">
              <a:buNone/>
            </a:pPr>
            <a:r>
              <a:rPr lang="en-GB" dirty="0">
                <a:solidFill>
                  <a:srgbClr val="96C11E"/>
                </a:solidFill>
              </a:rPr>
              <a:t>Some children and young people live with </a:t>
            </a:r>
            <a:r>
              <a:rPr lang="en-GB" dirty="0">
                <a:solidFill>
                  <a:srgbClr val="00A071"/>
                </a:solidFill>
              </a:rPr>
              <a:t>‘special guardians’, </a:t>
            </a:r>
            <a:r>
              <a:rPr lang="en-GB" dirty="0">
                <a:solidFill>
                  <a:srgbClr val="96C11E"/>
                </a:solidFill>
              </a:rPr>
              <a:t>these are not the biological parents, but are adults who are </a:t>
            </a:r>
            <a:r>
              <a:rPr lang="en-GB" dirty="0">
                <a:solidFill>
                  <a:srgbClr val="00A071"/>
                </a:solidFill>
              </a:rPr>
              <a:t>legally responsible</a:t>
            </a:r>
            <a:r>
              <a:rPr lang="en-GB" dirty="0">
                <a:solidFill>
                  <a:srgbClr val="96C11E"/>
                </a:solidFill>
              </a:rPr>
              <a:t> for the young person. </a:t>
            </a:r>
          </a:p>
          <a:p>
            <a:pPr marL="0" indent="0">
              <a:buNone/>
            </a:pPr>
            <a:r>
              <a:rPr lang="en-GB" dirty="0">
                <a:solidFill>
                  <a:srgbClr val="96C11E"/>
                </a:solidFill>
              </a:rPr>
              <a:t>They don’t become the legal parent to the young person, but they do care for them and can make decisions for them. Most young people living with </a:t>
            </a:r>
            <a:r>
              <a:rPr lang="en-GB" dirty="0">
                <a:solidFill>
                  <a:srgbClr val="00A071"/>
                </a:solidFill>
              </a:rPr>
              <a:t>special guardians </a:t>
            </a:r>
            <a:r>
              <a:rPr lang="en-GB" dirty="0">
                <a:solidFill>
                  <a:srgbClr val="96C11E"/>
                </a:solidFill>
              </a:rPr>
              <a:t>are able to maintain a relationship with their birth family.</a:t>
            </a:r>
          </a:p>
          <a:p>
            <a:pPr marL="0" indent="0">
              <a:buNone/>
            </a:pPr>
            <a:r>
              <a:rPr lang="en-GB" dirty="0">
                <a:solidFill>
                  <a:srgbClr val="96C11E"/>
                </a:solidFill>
              </a:rPr>
              <a:t>Again, there are many </a:t>
            </a:r>
            <a:r>
              <a:rPr lang="en-GB" dirty="0">
                <a:solidFill>
                  <a:srgbClr val="00A071"/>
                </a:solidFill>
              </a:rPr>
              <a:t>different reasons </a:t>
            </a:r>
            <a:r>
              <a:rPr lang="en-GB" dirty="0">
                <a:solidFill>
                  <a:srgbClr val="96C11E"/>
                </a:solidFill>
              </a:rPr>
              <a:t>why a child or young person will live with special guardians.</a:t>
            </a:r>
          </a:p>
          <a:p>
            <a:pPr marL="0" indent="0">
              <a:buNone/>
            </a:pPr>
            <a:endParaRPr lang="en-GB" dirty="0">
              <a:solidFill>
                <a:srgbClr val="96C11E"/>
              </a:solidFill>
              <a:latin typeface="Rubik" panose="00000500000000000000" pitchFamily="2" charset="-79"/>
              <a:cs typeface="Rubik" panose="00000500000000000000" pitchFamily="2" charset="-79"/>
            </a:endParaRPr>
          </a:p>
        </p:txBody>
      </p:sp>
      <p:pic>
        <p:nvPicPr>
          <p:cNvPr id="5122" name="Picture 2">
            <a:extLst>
              <a:ext uri="{FF2B5EF4-FFF2-40B4-BE49-F238E27FC236}">
                <a16:creationId xmlns:a16="http://schemas.microsoft.com/office/drawing/2014/main" id="{76710A87-4C7C-BE75-3DF3-EBC94890479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backgroundMark x1="29739" y1="54412" x2="20261" y2="41176"/>
                        <a14:backgroundMark x1="20261" y1="41176" x2="20261" y2="30229"/>
                        <a14:backgroundMark x1="20261" y1="30229" x2="61275" y2="17810"/>
                        <a14:backgroundMark x1="61275" y1="17810" x2="70588" y2="20588"/>
                        <a14:backgroundMark x1="70588" y1="20588" x2="76634" y2="27614"/>
                        <a14:backgroundMark x1="76634" y1="27614" x2="84314" y2="47222"/>
                        <a14:backgroundMark x1="84314" y1="47222" x2="75980" y2="55392"/>
                        <a14:backgroundMark x1="75980" y1="55392" x2="56699" y2="67974"/>
                        <a14:backgroundMark x1="56699" y1="67974" x2="49673" y2="78268"/>
                        <a14:backgroundMark x1="49673" y1="78268" x2="48856" y2="98366"/>
                        <a14:backgroundMark x1="48856" y1="98366" x2="76797" y2="98856"/>
                        <a14:backgroundMark x1="76797" y1="98856" x2="96078" y2="20588"/>
                        <a14:backgroundMark x1="96078" y1="20588" x2="92647" y2="8660"/>
                        <a14:backgroundMark x1="92647" y1="8660" x2="163" y2="6046"/>
                        <a14:backgroundMark x1="163" y1="6046" x2="5556" y2="96405"/>
                        <a14:backgroundMark x1="5556" y1="96405" x2="13399" y2="99673"/>
                        <a14:backgroundMark x1="13399" y1="99673" x2="21732" y2="99673"/>
                        <a14:backgroundMark x1="21732" y1="99673" x2="44444" y2="98856"/>
                        <a14:backgroundMark x1="44444" y1="98856" x2="50163" y2="99346"/>
                        <a14:backgroundMark x1="41176" y1="50327" x2="41176" y2="50327"/>
                      </a14:backgroundRemoval>
                    </a14:imgEffect>
                  </a14:imgLayer>
                </a14:imgProps>
              </a:ext>
              <a:ext uri="{28A0092B-C50C-407E-A947-70E740481C1C}">
                <a14:useLocalDpi xmlns:a14="http://schemas.microsoft.com/office/drawing/2010/main" val="0"/>
              </a:ext>
            </a:extLst>
          </a:blip>
          <a:srcRect/>
          <a:stretch>
            <a:fillRect/>
          </a:stretch>
        </p:blipFill>
        <p:spPr bwMode="auto">
          <a:xfrm>
            <a:off x="9163701" y="-575036"/>
            <a:ext cx="3450211" cy="34502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A77D22F-5F98-B839-6EC3-EC7A4F788D6C}"/>
              </a:ext>
            </a:extLst>
          </p:cNvPr>
          <p:cNvPicPr>
            <a:picLocks noChangeAspect="1"/>
          </p:cNvPicPr>
          <p:nvPr/>
        </p:nvPicPr>
        <p:blipFill>
          <a:blip r:embed="rId4"/>
          <a:stretch>
            <a:fillRect/>
          </a:stretch>
        </p:blipFill>
        <p:spPr>
          <a:xfrm>
            <a:off x="10039546" y="6088653"/>
            <a:ext cx="2000054" cy="725020"/>
          </a:xfrm>
          <a:prstGeom prst="rect">
            <a:avLst/>
          </a:prstGeom>
        </p:spPr>
      </p:pic>
    </p:spTree>
    <p:extLst>
      <p:ext uri="{BB962C8B-B14F-4D97-AF65-F5344CB8AC3E}">
        <p14:creationId xmlns:p14="http://schemas.microsoft.com/office/powerpoint/2010/main" val="3191543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000F3-67E3-B8D7-1CC3-800B0E54A1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758CDC-3DAD-57B6-74F0-F9FB230ADA16}"/>
              </a:ext>
            </a:extLst>
          </p:cNvPr>
          <p:cNvSpPr>
            <a:spLocks noGrp="1"/>
          </p:cNvSpPr>
          <p:nvPr>
            <p:ph type="title"/>
          </p:nvPr>
        </p:nvSpPr>
        <p:spPr>
          <a:xfrm>
            <a:off x="1026736" y="-78945"/>
            <a:ext cx="10515600" cy="1325563"/>
          </a:xfrm>
        </p:spPr>
        <p:txBody>
          <a:bodyPr/>
          <a:lstStyle/>
          <a:p>
            <a:r>
              <a:rPr lang="en-GB" dirty="0">
                <a:solidFill>
                  <a:srgbClr val="96C11E"/>
                </a:solidFill>
              </a:rPr>
              <a:t>Can you think of any examples?</a:t>
            </a:r>
          </a:p>
        </p:txBody>
      </p:sp>
      <p:sp>
        <p:nvSpPr>
          <p:cNvPr id="3" name="Content Placeholder 2">
            <a:extLst>
              <a:ext uri="{FF2B5EF4-FFF2-40B4-BE49-F238E27FC236}">
                <a16:creationId xmlns:a16="http://schemas.microsoft.com/office/drawing/2014/main" id="{2A538E70-FC4F-7D57-2189-397236D76406}"/>
              </a:ext>
            </a:extLst>
          </p:cNvPr>
          <p:cNvSpPr>
            <a:spLocks noGrp="1"/>
          </p:cNvSpPr>
          <p:nvPr>
            <p:ph idx="1"/>
          </p:nvPr>
        </p:nvSpPr>
        <p:spPr>
          <a:xfrm>
            <a:off x="1" y="1322935"/>
            <a:ext cx="8657392" cy="1291879"/>
          </a:xfrm>
        </p:spPr>
        <p:txBody>
          <a:bodyPr>
            <a:normAutofit/>
          </a:bodyPr>
          <a:lstStyle/>
          <a:p>
            <a:pPr marL="0" indent="0">
              <a:buNone/>
            </a:pPr>
            <a:r>
              <a:rPr lang="en-GB" dirty="0">
                <a:solidFill>
                  <a:srgbClr val="96C11E"/>
                </a:solidFill>
              </a:rPr>
              <a:t>Have you ever read a </a:t>
            </a:r>
            <a:r>
              <a:rPr lang="en-GB" b="1" dirty="0">
                <a:solidFill>
                  <a:srgbClr val="00A071"/>
                </a:solidFill>
              </a:rPr>
              <a:t>book</a:t>
            </a:r>
            <a:r>
              <a:rPr lang="en-GB" dirty="0">
                <a:solidFill>
                  <a:srgbClr val="96C11E"/>
                </a:solidFill>
              </a:rPr>
              <a:t> or </a:t>
            </a:r>
            <a:r>
              <a:rPr lang="en-GB" b="1" dirty="0">
                <a:solidFill>
                  <a:srgbClr val="00A071"/>
                </a:solidFill>
              </a:rPr>
              <a:t>watched something </a:t>
            </a:r>
            <a:r>
              <a:rPr lang="en-GB" dirty="0">
                <a:solidFill>
                  <a:srgbClr val="96C11E"/>
                </a:solidFill>
              </a:rPr>
              <a:t>that makes you think about </a:t>
            </a:r>
            <a:r>
              <a:rPr lang="en-GB" b="1" dirty="0">
                <a:solidFill>
                  <a:srgbClr val="00A071"/>
                </a:solidFill>
              </a:rPr>
              <a:t>home</a:t>
            </a:r>
            <a:r>
              <a:rPr lang="en-GB" dirty="0">
                <a:solidFill>
                  <a:srgbClr val="96C11E"/>
                </a:solidFill>
              </a:rPr>
              <a:t> or </a:t>
            </a:r>
            <a:r>
              <a:rPr lang="en-GB" b="1" dirty="0">
                <a:solidFill>
                  <a:srgbClr val="00A071"/>
                </a:solidFill>
              </a:rPr>
              <a:t>belonging?</a:t>
            </a:r>
            <a:r>
              <a:rPr lang="en-GB" dirty="0">
                <a:solidFill>
                  <a:srgbClr val="00A071"/>
                </a:solidFill>
              </a:rPr>
              <a:t> </a:t>
            </a:r>
            <a:r>
              <a:rPr lang="en-GB" dirty="0">
                <a:solidFill>
                  <a:srgbClr val="96C11E"/>
                </a:solidFill>
              </a:rPr>
              <a:t>There are a few clues on the board to help you!</a:t>
            </a:r>
          </a:p>
        </p:txBody>
      </p:sp>
      <p:pic>
        <p:nvPicPr>
          <p:cNvPr id="6" name="Picture 5">
            <a:extLst>
              <a:ext uri="{FF2B5EF4-FFF2-40B4-BE49-F238E27FC236}">
                <a16:creationId xmlns:a16="http://schemas.microsoft.com/office/drawing/2014/main" id="{78E83531-1246-8F22-A5E0-78D2FC01A14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64" b="92695" l="10000" r="90000">
                        <a14:foregroundMark x1="47222" y1="9068" x2="47222" y2="9068"/>
                        <a14:foregroundMark x1="47361" y1="92443" x2="47361" y2="92443"/>
                        <a14:foregroundMark x1="60556" y1="92695" x2="60556" y2="92695"/>
                        <a14:foregroundMark x1="63750" y1="50126" x2="63750" y2="50126"/>
                      </a14:backgroundRemoval>
                    </a14:imgEffect>
                  </a14:imgLayer>
                </a14:imgProps>
              </a:ext>
            </a:extLst>
          </a:blip>
          <a:srcRect l="31632" r="26784"/>
          <a:stretch>
            <a:fillRect/>
          </a:stretch>
        </p:blipFill>
        <p:spPr>
          <a:xfrm>
            <a:off x="10282358" y="0"/>
            <a:ext cx="1699110" cy="2253006"/>
          </a:xfrm>
          <a:prstGeom prst="rect">
            <a:avLst/>
          </a:prstGeom>
        </p:spPr>
      </p:pic>
      <p:pic>
        <p:nvPicPr>
          <p:cNvPr id="7" name="Picture 6">
            <a:extLst>
              <a:ext uri="{FF2B5EF4-FFF2-40B4-BE49-F238E27FC236}">
                <a16:creationId xmlns:a16="http://schemas.microsoft.com/office/drawing/2014/main" id="{D13BC082-44FB-E5EA-EFF2-4F9D09E0734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0965" y1="44531" x2="50965" y2="44531"/>
                        <a14:foregroundMark x1="40541" y1="43229" x2="54826" y2="43490"/>
                        <a14:foregroundMark x1="54826" y1="43490" x2="62934" y2="50521"/>
                        <a14:foregroundMark x1="62934" y1="50521" x2="62162" y2="60677"/>
                        <a14:foregroundMark x1="62162" y1="60677" x2="50579" y2="65365"/>
                        <a14:foregroundMark x1="50579" y1="65365" x2="37066" y2="64323"/>
                        <a14:foregroundMark x1="37276" y1="62760" x2="39768" y2="44271"/>
                        <a14:foregroundMark x1="37206" y1="63281" x2="37276" y2="62760"/>
                        <a14:foregroundMark x1="37066" y1="64323" x2="37206" y2="63281"/>
                        <a14:backgroundMark x1="54440" y1="31771" x2="54440" y2="31771"/>
                        <a14:backgroundMark x1="32432" y1="66667" x2="32432" y2="66667"/>
                        <a14:backgroundMark x1="25483" y1="66146" x2="25483" y2="66146"/>
                        <a14:backgroundMark x1="37066" y1="73177" x2="37066" y2="73177"/>
                        <a14:backgroundMark x1="45174" y1="66146" x2="45174" y2="66146"/>
                        <a14:backgroundMark x1="35135" y1="63281" x2="35135" y2="63281"/>
                        <a14:backgroundMark x1="35521" y1="62760" x2="35521" y2="62760"/>
                        <a14:backgroundMark x1="32046" y1="73438" x2="32046" y2="73438"/>
                      </a14:backgroundRemoval>
                    </a14:imgEffect>
                  </a14:imgLayer>
                </a14:imgProps>
              </a:ext>
            </a:extLst>
          </a:blip>
          <a:srcRect l="29978" t="41704" r="35947" b="32977"/>
          <a:stretch>
            <a:fillRect/>
          </a:stretch>
        </p:blipFill>
        <p:spPr>
          <a:xfrm rot="1160936">
            <a:off x="2967440" y="2631310"/>
            <a:ext cx="1574544" cy="1734589"/>
          </a:xfrm>
          <a:prstGeom prst="rect">
            <a:avLst/>
          </a:prstGeom>
        </p:spPr>
      </p:pic>
      <p:pic>
        <p:nvPicPr>
          <p:cNvPr id="9" name="Picture 8">
            <a:extLst>
              <a:ext uri="{FF2B5EF4-FFF2-40B4-BE49-F238E27FC236}">
                <a16:creationId xmlns:a16="http://schemas.microsoft.com/office/drawing/2014/main" id="{703C1F67-D128-C91F-DE6F-A176959867CB}"/>
              </a:ext>
            </a:extLst>
          </p:cNvPr>
          <p:cNvPicPr>
            <a:picLocks noChangeAspect="1"/>
          </p:cNvPicPr>
          <p:nvPr/>
        </p:nvPicPr>
        <p:blipFill>
          <a:blip r:embed="rId7"/>
          <a:stretch>
            <a:fillRect/>
          </a:stretch>
        </p:blipFill>
        <p:spPr>
          <a:xfrm rot="20168296">
            <a:off x="10098190" y="2147139"/>
            <a:ext cx="1112330" cy="1537784"/>
          </a:xfrm>
          <a:prstGeom prst="rect">
            <a:avLst/>
          </a:prstGeom>
        </p:spPr>
      </p:pic>
      <p:pic>
        <p:nvPicPr>
          <p:cNvPr id="11" name="Picture 10">
            <a:extLst>
              <a:ext uri="{FF2B5EF4-FFF2-40B4-BE49-F238E27FC236}">
                <a16:creationId xmlns:a16="http://schemas.microsoft.com/office/drawing/2014/main" id="{FC2CBBCE-E055-2C91-9ECC-D46A856A9B4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676" b="96324" l="9704" r="91375">
                        <a14:foregroundMark x1="44474" y1="23162" x2="44474" y2="23162"/>
                        <a14:foregroundMark x1="48787" y1="24081" x2="48787" y2="24081"/>
                        <a14:foregroundMark x1="59299" y1="27574" x2="59299" y2="27574"/>
                        <a14:foregroundMark x1="25876" y1="9191" x2="25876" y2="9191"/>
                        <a14:foregroundMark x1="28841" y1="8088" x2="28841" y2="8088"/>
                        <a14:foregroundMark x1="25067" y1="6434" x2="25067" y2="6434"/>
                        <a14:foregroundMark x1="43935" y1="5147" x2="43935" y2="5147"/>
                        <a14:foregroundMark x1="91375" y1="24449" x2="91375" y2="24449"/>
                        <a14:foregroundMark x1="55795" y1="93382" x2="55795" y2="93382"/>
                        <a14:foregroundMark x1="54447" y1="93934" x2="54447" y2="93934"/>
                        <a14:foregroundMark x1="53100" y1="95956" x2="53100" y2="95956"/>
                        <a14:foregroundMark x1="49326" y1="96324" x2="49326" y2="96324"/>
                        <a14:foregroundMark x1="49326" y1="96140" x2="49326" y2="96140"/>
                        <a14:foregroundMark x1="52561" y1="92831" x2="52561" y2="92831"/>
                        <a14:foregroundMark x1="24798" y1="92647" x2="24798" y2="92647"/>
                        <a14:foregroundMark x1="26685" y1="94118" x2="26685" y2="94118"/>
                        <a14:foregroundMark x1="34771" y1="93566" x2="34771" y2="93566"/>
                        <a14:foregroundMark x1="43127" y1="3676" x2="43127" y2="3676"/>
                      </a14:backgroundRemoval>
                    </a14:imgEffect>
                  </a14:imgLayer>
                </a14:imgProps>
              </a:ext>
            </a:extLst>
          </a:blip>
          <a:stretch>
            <a:fillRect/>
          </a:stretch>
        </p:blipFill>
        <p:spPr>
          <a:xfrm rot="20740036">
            <a:off x="1556855" y="5076375"/>
            <a:ext cx="1147887" cy="1683155"/>
          </a:xfrm>
          <a:prstGeom prst="rect">
            <a:avLst/>
          </a:prstGeom>
        </p:spPr>
      </p:pic>
      <p:pic>
        <p:nvPicPr>
          <p:cNvPr id="13" name="Picture 12">
            <a:extLst>
              <a:ext uri="{FF2B5EF4-FFF2-40B4-BE49-F238E27FC236}">
                <a16:creationId xmlns:a16="http://schemas.microsoft.com/office/drawing/2014/main" id="{99D55275-FC36-63D8-70F2-7442EA31AB3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52" b="92616" l="9932" r="89932">
                        <a14:foregroundMark x1="25578" y1="24880" x2="25578" y2="24880"/>
                        <a14:foregroundMark x1="34286" y1="90690" x2="34286" y2="90690"/>
                        <a14:foregroundMark x1="73061" y1="92456" x2="73061" y2="92456"/>
                        <a14:foregroundMark x1="29524" y1="92616" x2="29524" y2="92616"/>
                      </a14:backgroundRemoval>
                    </a14:imgEffect>
                  </a14:imgLayer>
                </a14:imgProps>
              </a:ext>
            </a:extLst>
          </a:blip>
          <a:stretch>
            <a:fillRect/>
          </a:stretch>
        </p:blipFill>
        <p:spPr>
          <a:xfrm rot="20302820">
            <a:off x="-23219" y="-40132"/>
            <a:ext cx="1117123" cy="946895"/>
          </a:xfrm>
          <a:prstGeom prst="rect">
            <a:avLst/>
          </a:prstGeom>
        </p:spPr>
      </p:pic>
      <p:pic>
        <p:nvPicPr>
          <p:cNvPr id="8" name="Picture 7">
            <a:extLst>
              <a:ext uri="{FF2B5EF4-FFF2-40B4-BE49-F238E27FC236}">
                <a16:creationId xmlns:a16="http://schemas.microsoft.com/office/drawing/2014/main" id="{7C84CE61-B31D-3608-DF9A-3B14363E89BF}"/>
              </a:ext>
            </a:extLst>
          </p:cNvPr>
          <p:cNvPicPr>
            <a:picLocks noChangeAspect="1"/>
          </p:cNvPicPr>
          <p:nvPr/>
        </p:nvPicPr>
        <p:blipFill>
          <a:blip r:embed="rId12"/>
          <a:stretch>
            <a:fillRect/>
          </a:stretch>
        </p:blipFill>
        <p:spPr>
          <a:xfrm rot="20608377">
            <a:off x="1187927" y="2682196"/>
            <a:ext cx="1505077" cy="2308401"/>
          </a:xfrm>
          <a:prstGeom prst="rect">
            <a:avLst/>
          </a:prstGeom>
          <a:ln>
            <a:noFill/>
          </a:ln>
          <a:effectLst>
            <a:softEdge rad="112500"/>
          </a:effectLst>
        </p:spPr>
      </p:pic>
      <p:pic>
        <p:nvPicPr>
          <p:cNvPr id="8194" name="Picture 2">
            <a:extLst>
              <a:ext uri="{FF2B5EF4-FFF2-40B4-BE49-F238E27FC236}">
                <a16:creationId xmlns:a16="http://schemas.microsoft.com/office/drawing/2014/main" id="{92BD01EF-380C-2322-A925-E5988801392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890147">
            <a:off x="8534448" y="1068323"/>
            <a:ext cx="1440298" cy="22090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BE1845C-869C-346D-B24B-9F692C73AFED}"/>
              </a:ext>
            </a:extLst>
          </p:cNvPr>
          <p:cNvPicPr>
            <a:picLocks noChangeAspect="1"/>
          </p:cNvPicPr>
          <p:nvPr/>
        </p:nvPicPr>
        <p:blipFill>
          <a:blip r:embed="rId14"/>
          <a:stretch>
            <a:fillRect/>
          </a:stretch>
        </p:blipFill>
        <p:spPr>
          <a:xfrm rot="20191704">
            <a:off x="5674541" y="2639103"/>
            <a:ext cx="1483384" cy="1831338"/>
          </a:xfrm>
          <a:prstGeom prst="rect">
            <a:avLst/>
          </a:prstGeom>
          <a:ln>
            <a:noFill/>
          </a:ln>
          <a:effectLst>
            <a:softEdge rad="112500"/>
          </a:effectLst>
        </p:spPr>
      </p:pic>
      <p:pic>
        <p:nvPicPr>
          <p:cNvPr id="8196" name="Picture 4" descr="Archive Poster: A Midsummer Night's Dream (1970) – The RSC shop">
            <a:extLst>
              <a:ext uri="{FF2B5EF4-FFF2-40B4-BE49-F238E27FC236}">
                <a16:creationId xmlns:a16="http://schemas.microsoft.com/office/drawing/2014/main" id="{5E55380A-C98E-55E7-BA50-97F3A037A8F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8075" t="22681" r="8075" b="5324"/>
          <a:stretch>
            <a:fillRect/>
          </a:stretch>
        </p:blipFill>
        <p:spPr bwMode="auto">
          <a:xfrm rot="577734">
            <a:off x="9570312" y="3754350"/>
            <a:ext cx="2334859" cy="28358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8" name="Picture 6" descr="King of Nothing by Nathanael Lessore">
            <a:extLst>
              <a:ext uri="{FF2B5EF4-FFF2-40B4-BE49-F238E27FC236}">
                <a16:creationId xmlns:a16="http://schemas.microsoft.com/office/drawing/2014/main" id="{61F32042-4DCC-1C20-1205-349EDD8E4F4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21356286">
            <a:off x="7675796" y="3304280"/>
            <a:ext cx="1509410" cy="23166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200" name="Picture 8" descr="Are You There God? It's Me, Margaret. - Wikipedia">
            <a:extLst>
              <a:ext uri="{FF2B5EF4-FFF2-40B4-BE49-F238E27FC236}">
                <a16:creationId xmlns:a16="http://schemas.microsoft.com/office/drawing/2014/main" id="{F40790EE-BEB8-A485-EF76-FA31E81F631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21215045">
            <a:off x="330175" y="4853148"/>
            <a:ext cx="1168962" cy="173830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A011A5B0-75CB-A7A2-D6DD-24AC362FAE6C}"/>
              </a:ext>
            </a:extLst>
          </p:cNvPr>
          <p:cNvPicPr>
            <a:picLocks noChangeAspect="1"/>
          </p:cNvPicPr>
          <p:nvPr/>
        </p:nvPicPr>
        <p:blipFill>
          <a:blip r:embed="rId18"/>
          <a:stretch>
            <a:fillRect/>
          </a:stretch>
        </p:blipFill>
        <p:spPr>
          <a:xfrm rot="766074">
            <a:off x="3049905" y="4696878"/>
            <a:ext cx="1301914" cy="2000892"/>
          </a:xfrm>
          <a:prstGeom prst="rect">
            <a:avLst/>
          </a:prstGeom>
          <a:ln>
            <a:noFill/>
          </a:ln>
          <a:effectLst>
            <a:softEdge rad="112500"/>
          </a:effectLst>
        </p:spPr>
      </p:pic>
      <p:pic>
        <p:nvPicPr>
          <p:cNvPr id="16" name="Picture 15">
            <a:extLst>
              <a:ext uri="{FF2B5EF4-FFF2-40B4-BE49-F238E27FC236}">
                <a16:creationId xmlns:a16="http://schemas.microsoft.com/office/drawing/2014/main" id="{1C201C1D-6048-8063-024E-33395DB49FBD}"/>
              </a:ext>
            </a:extLst>
          </p:cNvPr>
          <p:cNvPicPr>
            <a:picLocks noChangeAspect="1"/>
          </p:cNvPicPr>
          <p:nvPr/>
        </p:nvPicPr>
        <p:blipFill>
          <a:blip r:embed="rId19"/>
          <a:stretch>
            <a:fillRect/>
          </a:stretch>
        </p:blipFill>
        <p:spPr>
          <a:xfrm rot="21234039">
            <a:off x="4527495" y="4144894"/>
            <a:ext cx="1271439" cy="2024181"/>
          </a:xfrm>
          <a:prstGeom prst="rect">
            <a:avLst/>
          </a:prstGeom>
          <a:ln>
            <a:noFill/>
          </a:ln>
          <a:effectLst>
            <a:softEdge rad="112500"/>
          </a:effectLst>
        </p:spPr>
      </p:pic>
      <p:pic>
        <p:nvPicPr>
          <p:cNvPr id="17" name="Picture 16">
            <a:extLst>
              <a:ext uri="{FF2B5EF4-FFF2-40B4-BE49-F238E27FC236}">
                <a16:creationId xmlns:a16="http://schemas.microsoft.com/office/drawing/2014/main" id="{D10DE2B4-641D-FFDD-4BB3-95DDAC035CBF}"/>
              </a:ext>
            </a:extLst>
          </p:cNvPr>
          <p:cNvPicPr>
            <a:picLocks noChangeAspect="1"/>
          </p:cNvPicPr>
          <p:nvPr/>
        </p:nvPicPr>
        <p:blipFill>
          <a:blip r:embed="rId20"/>
          <a:stretch>
            <a:fillRect/>
          </a:stretch>
        </p:blipFill>
        <p:spPr>
          <a:xfrm rot="498913">
            <a:off x="6261362" y="4661735"/>
            <a:ext cx="1307185" cy="2004885"/>
          </a:xfrm>
          <a:prstGeom prst="rect">
            <a:avLst/>
          </a:prstGeom>
        </p:spPr>
      </p:pic>
    </p:spTree>
    <p:extLst>
      <p:ext uri="{BB962C8B-B14F-4D97-AF65-F5344CB8AC3E}">
        <p14:creationId xmlns:p14="http://schemas.microsoft.com/office/powerpoint/2010/main" val="3224398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28640-60A7-8D71-2EAF-E91F6366EC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879C3D-7AB8-0E35-8CF8-28FAEE597EF3}"/>
              </a:ext>
            </a:extLst>
          </p:cNvPr>
          <p:cNvSpPr>
            <a:spLocks noGrp="1"/>
          </p:cNvSpPr>
          <p:nvPr>
            <p:ph type="title"/>
          </p:nvPr>
        </p:nvSpPr>
        <p:spPr/>
        <p:txBody>
          <a:bodyPr/>
          <a:lstStyle/>
          <a:p>
            <a:r>
              <a:rPr lang="en-GB" dirty="0">
                <a:solidFill>
                  <a:srgbClr val="96C11E"/>
                </a:solidFill>
              </a:rPr>
              <a:t>What can we learn?</a:t>
            </a:r>
          </a:p>
        </p:txBody>
      </p:sp>
      <p:sp>
        <p:nvSpPr>
          <p:cNvPr id="3" name="Content Placeholder 2">
            <a:extLst>
              <a:ext uri="{FF2B5EF4-FFF2-40B4-BE49-F238E27FC236}">
                <a16:creationId xmlns:a16="http://schemas.microsoft.com/office/drawing/2014/main" id="{F6535AE7-41CB-1F46-35A8-CB1DEB4F6C37}"/>
              </a:ext>
            </a:extLst>
          </p:cNvPr>
          <p:cNvSpPr>
            <a:spLocks noGrp="1"/>
          </p:cNvSpPr>
          <p:nvPr>
            <p:ph idx="1"/>
          </p:nvPr>
        </p:nvSpPr>
        <p:spPr>
          <a:xfrm>
            <a:off x="142136" y="1350089"/>
            <a:ext cx="8767713" cy="4351338"/>
          </a:xfrm>
        </p:spPr>
        <p:txBody>
          <a:bodyPr/>
          <a:lstStyle/>
          <a:p>
            <a:pPr marL="0" indent="0">
              <a:buNone/>
            </a:pPr>
            <a:r>
              <a:rPr lang="en-GB" dirty="0">
                <a:solidFill>
                  <a:srgbClr val="96C11E"/>
                </a:solidFill>
              </a:rPr>
              <a:t>What can these examples teach us about</a:t>
            </a:r>
            <a:r>
              <a:rPr lang="en-GB" b="1" dirty="0">
                <a:solidFill>
                  <a:srgbClr val="00A071"/>
                </a:solidFill>
              </a:rPr>
              <a:t> home </a:t>
            </a:r>
            <a:r>
              <a:rPr lang="en-GB" dirty="0">
                <a:solidFill>
                  <a:srgbClr val="96C11E"/>
                </a:solidFill>
              </a:rPr>
              <a:t>or </a:t>
            </a:r>
            <a:r>
              <a:rPr lang="en-GB" b="1" dirty="0">
                <a:solidFill>
                  <a:srgbClr val="00A071"/>
                </a:solidFill>
              </a:rPr>
              <a:t>belonging?</a:t>
            </a:r>
            <a:r>
              <a:rPr lang="en-GB" dirty="0">
                <a:solidFill>
                  <a:srgbClr val="00A071"/>
                </a:solidFill>
              </a:rPr>
              <a:t> </a:t>
            </a:r>
            <a:r>
              <a:rPr lang="en-GB" dirty="0">
                <a:solidFill>
                  <a:srgbClr val="96C11E"/>
                </a:solidFill>
              </a:rPr>
              <a:t>Write down some ideas about these positive lessons, and what these ideas mean to you.</a:t>
            </a:r>
          </a:p>
        </p:txBody>
      </p:sp>
      <p:pic>
        <p:nvPicPr>
          <p:cNvPr id="6" name="Picture 5">
            <a:extLst>
              <a:ext uri="{FF2B5EF4-FFF2-40B4-BE49-F238E27FC236}">
                <a16:creationId xmlns:a16="http://schemas.microsoft.com/office/drawing/2014/main" id="{4C7E9266-E991-AB19-FB84-A986F879AA2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64" b="92695" l="10000" r="90000">
                        <a14:foregroundMark x1="47222" y1="9068" x2="47222" y2="9068"/>
                        <a14:foregroundMark x1="47361" y1="92443" x2="47361" y2="92443"/>
                        <a14:foregroundMark x1="60556" y1="92695" x2="60556" y2="92695"/>
                        <a14:foregroundMark x1="63750" y1="50126" x2="63750" y2="50126"/>
                      </a14:backgroundRemoval>
                    </a14:imgEffect>
                  </a14:imgLayer>
                </a14:imgProps>
              </a:ext>
            </a:extLst>
          </a:blip>
          <a:stretch>
            <a:fillRect/>
          </a:stretch>
        </p:blipFill>
        <p:spPr>
          <a:xfrm>
            <a:off x="7068198" y="43774"/>
            <a:ext cx="5146038" cy="2837468"/>
          </a:xfrm>
          <a:prstGeom prst="rect">
            <a:avLst/>
          </a:prstGeom>
        </p:spPr>
      </p:pic>
      <p:pic>
        <p:nvPicPr>
          <p:cNvPr id="9" name="Picture 8">
            <a:extLst>
              <a:ext uri="{FF2B5EF4-FFF2-40B4-BE49-F238E27FC236}">
                <a16:creationId xmlns:a16="http://schemas.microsoft.com/office/drawing/2014/main" id="{81797BB2-27C7-BBE7-6CFE-3F52E051E5D7}"/>
              </a:ext>
            </a:extLst>
          </p:cNvPr>
          <p:cNvPicPr>
            <a:picLocks noChangeAspect="1"/>
          </p:cNvPicPr>
          <p:nvPr/>
        </p:nvPicPr>
        <p:blipFill>
          <a:blip r:embed="rId5"/>
          <a:stretch>
            <a:fillRect/>
          </a:stretch>
        </p:blipFill>
        <p:spPr>
          <a:xfrm rot="20168296">
            <a:off x="2798759" y="4732683"/>
            <a:ext cx="1480020" cy="2046111"/>
          </a:xfrm>
          <a:prstGeom prst="rect">
            <a:avLst/>
          </a:prstGeom>
        </p:spPr>
      </p:pic>
      <p:pic>
        <p:nvPicPr>
          <p:cNvPr id="13" name="Picture 12">
            <a:extLst>
              <a:ext uri="{FF2B5EF4-FFF2-40B4-BE49-F238E27FC236}">
                <a16:creationId xmlns:a16="http://schemas.microsoft.com/office/drawing/2014/main" id="{1E7AC2B8-7E6D-59B2-E4AF-C163280EE65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52" b="92616" l="9932" r="89932">
                        <a14:foregroundMark x1="25578" y1="24880" x2="25578" y2="24880"/>
                        <a14:foregroundMark x1="34286" y1="90690" x2="34286" y2="90690"/>
                        <a14:foregroundMark x1="73061" y1="92456" x2="73061" y2="92456"/>
                        <a14:foregroundMark x1="29524" y1="92616" x2="29524" y2="92616"/>
                      </a14:backgroundRemoval>
                    </a14:imgEffect>
                  </a14:imgLayer>
                </a14:imgProps>
              </a:ext>
            </a:extLst>
          </a:blip>
          <a:stretch>
            <a:fillRect/>
          </a:stretch>
        </p:blipFill>
        <p:spPr>
          <a:xfrm rot="20302820">
            <a:off x="-23219" y="-40132"/>
            <a:ext cx="1117123" cy="946895"/>
          </a:xfrm>
          <a:prstGeom prst="rect">
            <a:avLst/>
          </a:prstGeom>
        </p:spPr>
      </p:pic>
      <p:sp>
        <p:nvSpPr>
          <p:cNvPr id="8" name="Speech Bubble: Oval 7">
            <a:extLst>
              <a:ext uri="{FF2B5EF4-FFF2-40B4-BE49-F238E27FC236}">
                <a16:creationId xmlns:a16="http://schemas.microsoft.com/office/drawing/2014/main" id="{F4D85DED-94DF-504A-50DD-D8371D581CA1}"/>
              </a:ext>
            </a:extLst>
          </p:cNvPr>
          <p:cNvSpPr/>
          <p:nvPr/>
        </p:nvSpPr>
        <p:spPr>
          <a:xfrm>
            <a:off x="3367861" y="2821904"/>
            <a:ext cx="2645790" cy="2084266"/>
          </a:xfrm>
          <a:prstGeom prst="wedgeEllipse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ubik" panose="00000500000000000000" pitchFamily="2" charset="-79"/>
            </a:endParaRPr>
          </a:p>
        </p:txBody>
      </p:sp>
      <p:pic>
        <p:nvPicPr>
          <p:cNvPr id="11266" name="Picture 2" descr="Ohana Means Family SVG, Summer Vibes Beach Svg | Instant Download - Etsy UK">
            <a:extLst>
              <a:ext uri="{FF2B5EF4-FFF2-40B4-BE49-F238E27FC236}">
                <a16:creationId xmlns:a16="http://schemas.microsoft.com/office/drawing/2014/main" id="{70F4E736-35DE-2EE7-7825-54BF8FD7281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14736" y1="27098" x2="14736" y2="27098"/>
                        <a14:foregroundMark x1="30671" y1="19644" x2="30671" y2="19644"/>
                        <a14:foregroundMark x1="30596" y1="19128" x2="30596" y2="19128"/>
                        <a14:foregroundMark x1="33896" y1="23254" x2="33896" y2="23254"/>
                        <a14:foregroundMark x1="15186" y1="49883" x2="15186" y2="49883"/>
                        <a14:foregroundMark x1="29809" y1="49367" x2="29809" y2="49367"/>
                        <a14:foregroundMark x1="38283" y1="48523" x2="38283" y2="48523"/>
                        <a14:foregroundMark x1="45294" y1="48805" x2="45294" y2="48805"/>
                        <a14:foregroundMark x1="50356" y1="50023" x2="50356" y2="50023"/>
                        <a14:foregroundMark x1="55868" y1="50445" x2="55868" y2="50445"/>
                        <a14:foregroundMark x1="74991" y1="57571" x2="74991" y2="57571"/>
                        <a14:foregroundMark x1="69366" y1="89920" x2="69366" y2="89920"/>
                        <a14:foregroundMark x1="82340" y1="67370" x2="82340" y2="67370"/>
                      </a14:backgroundRemoval>
                    </a14:imgEffect>
                  </a14:imgLayer>
                </a14:imgProps>
              </a:ext>
              <a:ext uri="{28A0092B-C50C-407E-A947-70E740481C1C}">
                <a14:useLocalDpi xmlns:a14="http://schemas.microsoft.com/office/drawing/2010/main" val="0"/>
              </a:ext>
            </a:extLst>
          </a:blip>
          <a:srcRect/>
          <a:stretch>
            <a:fillRect/>
          </a:stretch>
        </p:blipFill>
        <p:spPr bwMode="auto">
          <a:xfrm rot="20868890">
            <a:off x="3555102" y="3051221"/>
            <a:ext cx="2318303" cy="185395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589D22D-3B17-9ECD-F7E0-59867E646AA7}"/>
              </a:ext>
            </a:extLst>
          </p:cNvPr>
          <p:cNvPicPr>
            <a:picLocks noChangeAspect="1"/>
          </p:cNvPicPr>
          <p:nvPr/>
        </p:nvPicPr>
        <p:blipFill>
          <a:blip r:embed="rId10"/>
          <a:stretch>
            <a:fillRect/>
          </a:stretch>
        </p:blipFill>
        <p:spPr>
          <a:xfrm rot="20386492">
            <a:off x="6150495" y="2629071"/>
            <a:ext cx="2469933" cy="2469933"/>
          </a:xfrm>
          <a:prstGeom prst="rect">
            <a:avLst/>
          </a:prstGeom>
        </p:spPr>
      </p:pic>
      <p:pic>
        <p:nvPicPr>
          <p:cNvPr id="11268" name="Picture 4" descr="Text Nurture Stock Illustrations – 1,443 Text Nurture Stock Illustrations,  Vectors &amp; Clipart - Dreamstime">
            <a:extLst>
              <a:ext uri="{FF2B5EF4-FFF2-40B4-BE49-F238E27FC236}">
                <a16:creationId xmlns:a16="http://schemas.microsoft.com/office/drawing/2014/main" id="{8BA9F22D-5100-6975-61C7-545FCD1D40C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5625" b="94875" l="3125" r="98625">
                        <a14:foregroundMark x1="3125" y1="23625" x2="3125" y2="23625"/>
                        <a14:foregroundMark x1="23500" y1="30000" x2="23500" y2="30000"/>
                        <a14:foregroundMark x1="38875" y1="30000" x2="38875" y2="30000"/>
                        <a14:foregroundMark x1="17625" y1="6375" x2="17625" y2="6375"/>
                        <a14:foregroundMark x1="61250" y1="28250" x2="61250" y2="28250"/>
                        <a14:foregroundMark x1="77625" y1="29375" x2="77625" y2="29375"/>
                        <a14:foregroundMark x1="90875" y1="29000" x2="90875" y2="29000"/>
                        <a14:foregroundMark x1="90375" y1="29375" x2="90375" y2="29375"/>
                        <a14:foregroundMark x1="91750" y1="27250" x2="91750" y2="27250"/>
                        <a14:foregroundMark x1="95500" y1="28250" x2="95500" y2="28250"/>
                        <a14:foregroundMark x1="67375" y1="52000" x2="67375" y2="52000"/>
                        <a14:foregroundMark x1="60625" y1="51750" x2="60625" y2="51750"/>
                        <a14:foregroundMark x1="61250" y1="41125" x2="61250" y2="41125"/>
                        <a14:foregroundMark x1="50500" y1="45125" x2="50500" y2="45125"/>
                        <a14:foregroundMark x1="42625" y1="50375" x2="42625" y2="50375"/>
                        <a14:foregroundMark x1="27875" y1="48625" x2="27875" y2="48625"/>
                        <a14:foregroundMark x1="14625" y1="65500" x2="14625" y2="65500"/>
                        <a14:foregroundMark x1="22750" y1="69750" x2="22750" y2="69750"/>
                        <a14:foregroundMark x1="38875" y1="73000" x2="38875" y2="73000"/>
                        <a14:foregroundMark x1="53875" y1="74625" x2="53875" y2="74625"/>
                        <a14:foregroundMark x1="68125" y1="73375" x2="68125" y2="73375"/>
                        <a14:foregroundMark x1="89125" y1="69875" x2="89125" y2="69875"/>
                        <a14:foregroundMark x1="88250" y1="68500" x2="88250" y2="68500"/>
                        <a14:foregroundMark x1="88500" y1="65500" x2="88500" y2="65500"/>
                        <a14:foregroundMark x1="98625" y1="64625" x2="98625" y2="64625"/>
                        <a14:foregroundMark x1="70375" y1="90750" x2="70375" y2="90750"/>
                        <a14:foregroundMark x1="82750" y1="94875" x2="82750" y2="94875"/>
                        <a14:foregroundMark x1="74375" y1="5625" x2="74375" y2="5625"/>
                      </a14:backgroundRemoval>
                    </a14:imgEffect>
                  </a14:imgLayer>
                </a14:imgProps>
              </a:ext>
              <a:ext uri="{28A0092B-C50C-407E-A947-70E740481C1C}">
                <a14:useLocalDpi xmlns:a14="http://schemas.microsoft.com/office/drawing/2010/main" val="0"/>
              </a:ext>
            </a:extLst>
          </a:blip>
          <a:srcRect/>
          <a:stretch>
            <a:fillRect/>
          </a:stretch>
        </p:blipFill>
        <p:spPr bwMode="auto">
          <a:xfrm rot="20113388">
            <a:off x="9099155" y="2805028"/>
            <a:ext cx="2536028" cy="253602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7A6CD6E2-036D-D2B0-71AF-A0C81C0BD359}"/>
              </a:ext>
            </a:extLst>
          </p:cNvPr>
          <p:cNvPicPr>
            <a:picLocks noChangeAspect="1"/>
          </p:cNvPicPr>
          <p:nvPr/>
        </p:nvPicPr>
        <p:blipFill>
          <a:blip r:embed="rId13"/>
          <a:stretch>
            <a:fillRect/>
          </a:stretch>
        </p:blipFill>
        <p:spPr>
          <a:xfrm rot="957311">
            <a:off x="9644467" y="-645981"/>
            <a:ext cx="2637262" cy="2637262"/>
          </a:xfrm>
          <a:prstGeom prst="rect">
            <a:avLst/>
          </a:prstGeom>
        </p:spPr>
      </p:pic>
      <p:pic>
        <p:nvPicPr>
          <p:cNvPr id="17" name="Picture 16">
            <a:extLst>
              <a:ext uri="{FF2B5EF4-FFF2-40B4-BE49-F238E27FC236}">
                <a16:creationId xmlns:a16="http://schemas.microsoft.com/office/drawing/2014/main" id="{194BD619-0144-9931-0E65-6DE74FDF1813}"/>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rot="20397815">
            <a:off x="-116169" y="2616763"/>
            <a:ext cx="2301515" cy="2301515"/>
          </a:xfrm>
          <a:prstGeom prst="rect">
            <a:avLst/>
          </a:prstGeom>
        </p:spPr>
      </p:pic>
      <p:pic>
        <p:nvPicPr>
          <p:cNvPr id="18" name="Picture 17">
            <a:extLst>
              <a:ext uri="{FF2B5EF4-FFF2-40B4-BE49-F238E27FC236}">
                <a16:creationId xmlns:a16="http://schemas.microsoft.com/office/drawing/2014/main" id="{C2B6D0A3-9DA4-2ECA-3751-B2876540EF72}"/>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foregroundMark x1="16775" y1="13000" x2="16775" y2="13000"/>
                        <a14:foregroundMark x1="19175" y1="11400" x2="19175" y2="11400"/>
                        <a14:foregroundMark x1="37275" y1="49100" x2="37275" y2="49100"/>
                        <a14:foregroundMark x1="45700" y1="57800" x2="45700" y2="57800"/>
                        <a14:foregroundMark x1="50400" y1="57800" x2="50400" y2="57800"/>
                        <a14:foregroundMark x1="63025" y1="55600" x2="63025" y2="55600"/>
                        <a14:foregroundMark x1="79475" y1="16700" x2="79475" y2="16700"/>
                        <a14:foregroundMark x1="82425" y1="15400" x2="82425" y2="15400"/>
                        <a14:foregroundMark x1="60450" y1="69400" x2="60450" y2="69400"/>
                        <a14:foregroundMark x1="58300" y1="71900" x2="58300" y2="71900"/>
                        <a14:foregroundMark x1="75775" y1="76200" x2="75775" y2="76200"/>
                        <a14:backgroundMark x1="16550" y1="11300" x2="16550" y2="11300"/>
                        <a14:backgroundMark x1="19175" y1="11300" x2="19175" y2="11300"/>
                        <a14:backgroundMark x1="16550" y1="12500" x2="16550" y2="12500"/>
                        <a14:backgroundMark x1="16850" y1="16900" x2="16850" y2="16900"/>
                        <a14:backgroundMark x1="80250" y1="13800" x2="80250" y2="13800"/>
                        <a14:backgroundMark x1="82725" y1="13800" x2="82725" y2="13800"/>
                        <a14:backgroundMark x1="79325" y1="18700" x2="79325" y2="18700"/>
                      </a14:backgroundRemoval>
                    </a14:imgEffect>
                  </a14:imgLayer>
                </a14:imgProps>
              </a:ext>
            </a:extLst>
          </a:blip>
          <a:stretch>
            <a:fillRect/>
          </a:stretch>
        </p:blipFill>
        <p:spPr>
          <a:xfrm rot="844631">
            <a:off x="3763748" y="4986828"/>
            <a:ext cx="6096000" cy="1524000"/>
          </a:xfrm>
          <a:prstGeom prst="rect">
            <a:avLst/>
          </a:prstGeom>
        </p:spPr>
      </p:pic>
      <p:pic>
        <p:nvPicPr>
          <p:cNvPr id="20" name="Picture 19">
            <a:extLst>
              <a:ext uri="{FF2B5EF4-FFF2-40B4-BE49-F238E27FC236}">
                <a16:creationId xmlns:a16="http://schemas.microsoft.com/office/drawing/2014/main" id="{2908D29B-6085-0870-9734-AD05B6CF49DE}"/>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Lst>
          </a:blip>
          <a:stretch>
            <a:fillRect/>
          </a:stretch>
        </p:blipFill>
        <p:spPr>
          <a:xfrm rot="19801481">
            <a:off x="607779" y="3476085"/>
            <a:ext cx="3116746" cy="2431062"/>
          </a:xfrm>
          <a:prstGeom prst="rect">
            <a:avLst/>
          </a:prstGeom>
        </p:spPr>
      </p:pic>
      <p:pic>
        <p:nvPicPr>
          <p:cNvPr id="5" name="Picture 4">
            <a:extLst>
              <a:ext uri="{FF2B5EF4-FFF2-40B4-BE49-F238E27FC236}">
                <a16:creationId xmlns:a16="http://schemas.microsoft.com/office/drawing/2014/main" id="{04229A8F-CE77-4F6E-A36E-B7A89115FEDE}"/>
              </a:ext>
            </a:extLst>
          </p:cNvPr>
          <p:cNvPicPr>
            <a:picLocks noChangeAspect="1"/>
          </p:cNvPicPr>
          <p:nvPr/>
        </p:nvPicPr>
        <p:blipFill>
          <a:blip r:embed="rId20"/>
          <a:stretch>
            <a:fillRect/>
          </a:stretch>
        </p:blipFill>
        <p:spPr>
          <a:xfrm>
            <a:off x="10039546" y="6088653"/>
            <a:ext cx="2000054" cy="725020"/>
          </a:xfrm>
          <a:prstGeom prst="rect">
            <a:avLst/>
          </a:prstGeom>
        </p:spPr>
      </p:pic>
      <p:pic>
        <p:nvPicPr>
          <p:cNvPr id="7" name="Picture 6">
            <a:extLst>
              <a:ext uri="{FF2B5EF4-FFF2-40B4-BE49-F238E27FC236}">
                <a16:creationId xmlns:a16="http://schemas.microsoft.com/office/drawing/2014/main" id="{AEF93ED7-84CB-9D21-AF13-B88E7BBE790E}"/>
              </a:ext>
            </a:extLst>
          </p:cNvPr>
          <p:cNvPicPr>
            <a:picLocks noChangeAspect="1"/>
          </p:cNvPicPr>
          <p:nvPr/>
        </p:nvPicPr>
        <p:blipFill>
          <a:blip r:embed="rId21"/>
          <a:stretch>
            <a:fillRect/>
          </a:stretch>
        </p:blipFill>
        <p:spPr>
          <a:xfrm rot="21234039">
            <a:off x="127955" y="5082905"/>
            <a:ext cx="1020339" cy="1624420"/>
          </a:xfrm>
          <a:prstGeom prst="rect">
            <a:avLst/>
          </a:prstGeom>
          <a:ln>
            <a:noFill/>
          </a:ln>
          <a:effectLst>
            <a:softEdge rad="112500"/>
          </a:effectLst>
        </p:spPr>
      </p:pic>
    </p:spTree>
    <p:extLst>
      <p:ext uri="{BB962C8B-B14F-4D97-AF65-F5344CB8AC3E}">
        <p14:creationId xmlns:p14="http://schemas.microsoft.com/office/powerpoint/2010/main" val="19999935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3322</TotalTime>
  <Words>1216</Words>
  <Application>Microsoft Macintosh PowerPoint</Application>
  <PresentationFormat>Widescreen</PresentationFormat>
  <Paragraphs>103</Paragraphs>
  <Slides>13</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Aptos</vt:lpstr>
      <vt:lpstr>Aptos Display</vt:lpstr>
      <vt:lpstr>Arial</vt:lpstr>
      <vt:lpstr>Rubik</vt:lpstr>
      <vt:lpstr>Office Theme</vt:lpstr>
      <vt:lpstr>PowerPoint Presentation</vt:lpstr>
      <vt:lpstr>What does ‘belonging’ mean to you?  Think about where you can belong.</vt:lpstr>
      <vt:lpstr>Home</vt:lpstr>
      <vt:lpstr>A home could be…</vt:lpstr>
      <vt:lpstr>Adoption</vt:lpstr>
      <vt:lpstr>Fostering</vt:lpstr>
      <vt:lpstr>Special Guardianship</vt:lpstr>
      <vt:lpstr>Can you think of any examples?</vt:lpstr>
      <vt:lpstr>What can we learn?</vt:lpstr>
      <vt:lpstr>Let’s think about home and belonging</vt:lpstr>
      <vt:lpstr>Belonging might mean…</vt:lpstr>
      <vt:lpstr>What do you think about home and belonging?</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pickupjoshua@gmail.com</dc:creator>
  <cp:lastModifiedBy>beckysandi@hotmail.com</cp:lastModifiedBy>
  <cp:revision>7</cp:revision>
  <dcterms:created xsi:type="dcterms:W3CDTF">2025-09-07T10:36:14Z</dcterms:created>
  <dcterms:modified xsi:type="dcterms:W3CDTF">2026-03-20T09:09:15Z</dcterms:modified>
</cp:coreProperties>
</file>